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2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4"/>
  </p:notesMasterIdLst>
  <p:handoutMasterIdLst>
    <p:handoutMasterId r:id="rId15"/>
  </p:handoutMasterIdLst>
  <p:sldIdLst>
    <p:sldId id="305" r:id="rId5"/>
    <p:sldId id="317" r:id="rId6"/>
    <p:sldId id="306" r:id="rId7"/>
    <p:sldId id="318" r:id="rId8"/>
    <p:sldId id="319" r:id="rId9"/>
    <p:sldId id="320" r:id="rId10"/>
    <p:sldId id="321" r:id="rId11"/>
    <p:sldId id="323" r:id="rId12"/>
    <p:sldId id="322" r:id="rId13"/>
  </p:sldIdLst>
  <p:sldSz cx="12192000" cy="6858000"/>
  <p:notesSz cx="6858000" cy="9144000"/>
  <p:defaultTextStyle>
    <a:defPPr rtl="0">
      <a:defRPr lang="ru-MO"/>
    </a:defPPr>
    <a:lvl1pPr marL="0" algn="l" defTabSz="914400" rtl="0" eaLnBrk="1" latinLnBrk="0" hangingPunct="1">
      <a:defRPr lang="ru-MO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ru-MO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ru-MO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ru-MO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ru-MO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ru-MO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ru-MO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ru-MO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ru-MO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385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157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Автор" initials="A" lastIdx="0" clrIdx="3"/>
  <p:cmAuthor id="5" name="Пользователь" initials="П" lastIdx="1" clrIdx="4">
    <p:extLst>
      <p:ext uri="{19B8F6BF-5375-455C-9EA6-DF929625EA0E}">
        <p15:presenceInfo xmlns:p15="http://schemas.microsoft.com/office/powerpoint/2012/main" userId="Пользователь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9D7D9"/>
    <a:srgbClr val="93D3D9"/>
    <a:srgbClr val="AAD6FF"/>
    <a:srgbClr val="B2C8CD"/>
    <a:srgbClr val="CCD8D6"/>
    <a:srgbClr val="4F5945"/>
    <a:srgbClr val="73292A"/>
    <a:srgbClr val="7F867A"/>
    <a:srgbClr val="A65B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31" autoAdjust="0"/>
    <p:restoredTop sz="94879" autoAdjust="0"/>
  </p:normalViewPr>
  <p:slideViewPr>
    <p:cSldViewPr snapToGrid="0">
      <p:cViewPr varScale="1">
        <p:scale>
          <a:sx n="83" d="100"/>
          <a:sy n="83" d="100"/>
        </p:scale>
        <p:origin x="132" y="90"/>
      </p:cViewPr>
      <p:guideLst>
        <p:guide orient="horz" pos="3385"/>
        <p:guide pos="3840"/>
        <p:guide orient="horz" pos="157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72" d="100"/>
          <a:sy n="72" d="100"/>
        </p:scale>
        <p:origin x="3524" y="4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8/10/relationships/authors" Target="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126E3DA-027D-4C98-B1C9-DF9C4E8C7452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6D2E676D-FEC0-4D3F-9BBE-A43E39576DA4}">
      <dgm:prSet/>
      <dgm:spPr/>
      <dgm:t>
        <a:bodyPr/>
        <a:lstStyle/>
        <a:p>
          <a:r>
            <a:rPr lang="kk-KZ" dirty="0"/>
            <a:t>                      Жоспар</a:t>
          </a:r>
          <a:endParaRPr lang="ru-RU" dirty="0"/>
        </a:p>
      </dgm:t>
    </dgm:pt>
    <dgm:pt modelId="{A43534E1-3D7D-446B-943F-9C98DC67578A}" type="parTrans" cxnId="{2E30D822-2CD2-48E6-893C-904EBC382FE9}">
      <dgm:prSet/>
      <dgm:spPr/>
      <dgm:t>
        <a:bodyPr/>
        <a:lstStyle/>
        <a:p>
          <a:endParaRPr lang="ru-RU"/>
        </a:p>
      </dgm:t>
    </dgm:pt>
    <dgm:pt modelId="{60BC9DB1-B412-4BEF-8375-ACD4D9847B3A}" type="sibTrans" cxnId="{2E30D822-2CD2-48E6-893C-904EBC382FE9}">
      <dgm:prSet/>
      <dgm:spPr/>
      <dgm:t>
        <a:bodyPr/>
        <a:lstStyle/>
        <a:p>
          <a:endParaRPr lang="ru-RU"/>
        </a:p>
      </dgm:t>
    </dgm:pt>
    <dgm:pt modelId="{D4161A99-704D-461E-98D1-71081F169458}" type="pres">
      <dgm:prSet presAssocID="{6126E3DA-027D-4C98-B1C9-DF9C4E8C7452}" presName="linear" presStyleCnt="0">
        <dgm:presLayoutVars>
          <dgm:animLvl val="lvl"/>
          <dgm:resizeHandles val="exact"/>
        </dgm:presLayoutVars>
      </dgm:prSet>
      <dgm:spPr/>
    </dgm:pt>
    <dgm:pt modelId="{A02E169B-0B99-4527-98C2-0DE5946AC0EA}" type="pres">
      <dgm:prSet presAssocID="{6D2E676D-FEC0-4D3F-9BBE-A43E39576DA4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2E30D822-2CD2-48E6-893C-904EBC382FE9}" srcId="{6126E3DA-027D-4C98-B1C9-DF9C4E8C7452}" destId="{6D2E676D-FEC0-4D3F-9BBE-A43E39576DA4}" srcOrd="0" destOrd="0" parTransId="{A43534E1-3D7D-446B-943F-9C98DC67578A}" sibTransId="{60BC9DB1-B412-4BEF-8375-ACD4D9847B3A}"/>
    <dgm:cxn modelId="{FDDC8130-B18E-49F5-AFE1-6DB89F15368A}" type="presOf" srcId="{6D2E676D-FEC0-4D3F-9BBE-A43E39576DA4}" destId="{A02E169B-0B99-4527-98C2-0DE5946AC0EA}" srcOrd="0" destOrd="0" presId="urn:microsoft.com/office/officeart/2005/8/layout/vList2"/>
    <dgm:cxn modelId="{AF2E57C5-3974-4A9C-AA13-BDB6784DFFA9}" type="presOf" srcId="{6126E3DA-027D-4C98-B1C9-DF9C4E8C7452}" destId="{D4161A99-704D-461E-98D1-71081F169458}" srcOrd="0" destOrd="0" presId="urn:microsoft.com/office/officeart/2005/8/layout/vList2"/>
    <dgm:cxn modelId="{28126465-C8D0-4B69-A146-AFB980156A2C}" type="presParOf" srcId="{D4161A99-704D-461E-98D1-71081F169458}" destId="{A02E169B-0B99-4527-98C2-0DE5946AC0EA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14E3CE2-A476-49FD-BB0B-DCDE131C9006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C8226017-8408-4732-BC87-BB7EF8D62940}">
      <dgm:prSet/>
      <dgm:spPr/>
      <dgm:t>
        <a:bodyPr/>
        <a:lstStyle/>
        <a:p>
          <a:r>
            <a:rPr lang="kk-KZ" dirty="0"/>
            <a:t>1.Қазақ халқының ұлт-азаттық күресінің бірнеше кезеңі</a:t>
          </a:r>
          <a:endParaRPr lang="ru-RU" dirty="0"/>
        </a:p>
      </dgm:t>
    </dgm:pt>
    <dgm:pt modelId="{2790B841-AB6F-404B-B07A-904F0E80D04A}" type="parTrans" cxnId="{F3BF076B-23A2-40B2-BBF9-3044EF2C9937}">
      <dgm:prSet/>
      <dgm:spPr/>
      <dgm:t>
        <a:bodyPr/>
        <a:lstStyle/>
        <a:p>
          <a:endParaRPr lang="ru-RU"/>
        </a:p>
      </dgm:t>
    </dgm:pt>
    <dgm:pt modelId="{BDF222E0-AEE0-4F60-AC40-A3E1AA39EB60}" type="sibTrans" cxnId="{F3BF076B-23A2-40B2-BBF9-3044EF2C9937}">
      <dgm:prSet/>
      <dgm:spPr/>
      <dgm:t>
        <a:bodyPr/>
        <a:lstStyle/>
        <a:p>
          <a:endParaRPr lang="ru-RU"/>
        </a:p>
      </dgm:t>
    </dgm:pt>
    <dgm:pt modelId="{C0E82363-BCC7-425A-9A78-BDB4BB9AB12E}" type="pres">
      <dgm:prSet presAssocID="{E14E3CE2-A476-49FD-BB0B-DCDE131C9006}" presName="linearFlow" presStyleCnt="0">
        <dgm:presLayoutVars>
          <dgm:dir/>
          <dgm:resizeHandles val="exact"/>
        </dgm:presLayoutVars>
      </dgm:prSet>
      <dgm:spPr/>
    </dgm:pt>
    <dgm:pt modelId="{31F21C6D-E48F-46EB-9723-BE2B9E93F994}" type="pres">
      <dgm:prSet presAssocID="{C8226017-8408-4732-BC87-BB7EF8D62940}" presName="composite" presStyleCnt="0"/>
      <dgm:spPr/>
    </dgm:pt>
    <dgm:pt modelId="{0FD8C0D3-9793-4824-87CF-89D1C3E61CEE}" type="pres">
      <dgm:prSet presAssocID="{C8226017-8408-4732-BC87-BB7EF8D62940}" presName="imgShp" presStyleLbl="fgImgPlace1" presStyleIdx="0" presStyleCnt="1"/>
      <dgm:spPr/>
    </dgm:pt>
    <dgm:pt modelId="{2EC631FC-5331-485D-9427-E0D6FEEE3BA5}" type="pres">
      <dgm:prSet presAssocID="{C8226017-8408-4732-BC87-BB7EF8D62940}" presName="txShp" presStyleLbl="node1" presStyleIdx="0" presStyleCnt="1" custScaleX="150376" custScaleY="165799" custLinFactNeighborX="3078" custLinFactNeighborY="1909">
        <dgm:presLayoutVars>
          <dgm:bulletEnabled val="1"/>
        </dgm:presLayoutVars>
      </dgm:prSet>
      <dgm:spPr/>
    </dgm:pt>
  </dgm:ptLst>
  <dgm:cxnLst>
    <dgm:cxn modelId="{F3BF076B-23A2-40B2-BBF9-3044EF2C9937}" srcId="{E14E3CE2-A476-49FD-BB0B-DCDE131C9006}" destId="{C8226017-8408-4732-BC87-BB7EF8D62940}" srcOrd="0" destOrd="0" parTransId="{2790B841-AB6F-404B-B07A-904F0E80D04A}" sibTransId="{BDF222E0-AEE0-4F60-AC40-A3E1AA39EB60}"/>
    <dgm:cxn modelId="{EC1BD4A0-93F2-4E3B-AC93-9E78E5551236}" type="presOf" srcId="{E14E3CE2-A476-49FD-BB0B-DCDE131C9006}" destId="{C0E82363-BCC7-425A-9A78-BDB4BB9AB12E}" srcOrd="0" destOrd="0" presId="urn:microsoft.com/office/officeart/2005/8/layout/vList3"/>
    <dgm:cxn modelId="{A6CA44C5-65A0-4917-91C8-CE11DB744D41}" type="presOf" srcId="{C8226017-8408-4732-BC87-BB7EF8D62940}" destId="{2EC631FC-5331-485D-9427-E0D6FEEE3BA5}" srcOrd="0" destOrd="0" presId="urn:microsoft.com/office/officeart/2005/8/layout/vList3"/>
    <dgm:cxn modelId="{1265B979-70D1-4E50-8F92-0C5BBE7C978C}" type="presParOf" srcId="{C0E82363-BCC7-425A-9A78-BDB4BB9AB12E}" destId="{31F21C6D-E48F-46EB-9723-BE2B9E93F994}" srcOrd="0" destOrd="0" presId="urn:microsoft.com/office/officeart/2005/8/layout/vList3"/>
    <dgm:cxn modelId="{07268CDB-FECC-43BF-92AF-952450307777}" type="presParOf" srcId="{31F21C6D-E48F-46EB-9723-BE2B9E93F994}" destId="{0FD8C0D3-9793-4824-87CF-89D1C3E61CEE}" srcOrd="0" destOrd="0" presId="urn:microsoft.com/office/officeart/2005/8/layout/vList3"/>
    <dgm:cxn modelId="{DB245484-39D2-4ED0-97B3-6904AC578C6D}" type="presParOf" srcId="{31F21C6D-E48F-46EB-9723-BE2B9E93F994}" destId="{2EC631FC-5331-485D-9427-E0D6FEEE3BA5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B28E439-03A9-45CC-87A0-93EB4024E872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2298C857-7812-44CE-BA66-82865FD9596F}">
      <dgm:prSet/>
      <dgm:spPr/>
      <dgm:t>
        <a:bodyPr/>
        <a:lstStyle/>
        <a:p>
          <a:r>
            <a:rPr lang="kk-KZ" dirty="0"/>
            <a:t>2.Емельян Пугачев бастаған шаруалар көтерілісі</a:t>
          </a:r>
          <a:endParaRPr lang="ru-RU" dirty="0"/>
        </a:p>
      </dgm:t>
    </dgm:pt>
    <dgm:pt modelId="{F264A145-666A-4131-83CB-E14CB95AC36E}" type="parTrans" cxnId="{87A10589-0942-4439-9E6B-56D8F7A4C4AD}">
      <dgm:prSet/>
      <dgm:spPr/>
      <dgm:t>
        <a:bodyPr/>
        <a:lstStyle/>
        <a:p>
          <a:endParaRPr lang="ru-RU"/>
        </a:p>
      </dgm:t>
    </dgm:pt>
    <dgm:pt modelId="{4E85D661-93BC-45F5-A629-2FAEBF97B354}" type="sibTrans" cxnId="{87A10589-0942-4439-9E6B-56D8F7A4C4AD}">
      <dgm:prSet/>
      <dgm:spPr/>
      <dgm:t>
        <a:bodyPr/>
        <a:lstStyle/>
        <a:p>
          <a:endParaRPr lang="ru-RU"/>
        </a:p>
      </dgm:t>
    </dgm:pt>
    <dgm:pt modelId="{CCFD3FAF-4BA0-4BB4-BEC1-ADC918766F7E}" type="pres">
      <dgm:prSet presAssocID="{AB28E439-03A9-45CC-87A0-93EB4024E872}" presName="linearFlow" presStyleCnt="0">
        <dgm:presLayoutVars>
          <dgm:dir/>
          <dgm:resizeHandles val="exact"/>
        </dgm:presLayoutVars>
      </dgm:prSet>
      <dgm:spPr/>
    </dgm:pt>
    <dgm:pt modelId="{0A94D0CD-609E-4642-A8BB-0C9DE3394F23}" type="pres">
      <dgm:prSet presAssocID="{2298C857-7812-44CE-BA66-82865FD9596F}" presName="composite" presStyleCnt="0"/>
      <dgm:spPr/>
    </dgm:pt>
    <dgm:pt modelId="{07AC608D-1D4F-4A3B-9C8C-1B0FCB5B3635}" type="pres">
      <dgm:prSet presAssocID="{2298C857-7812-44CE-BA66-82865FD9596F}" presName="imgShp" presStyleLbl="fgImgPlace1" presStyleIdx="0" presStyleCnt="1"/>
      <dgm:spPr/>
    </dgm:pt>
    <dgm:pt modelId="{5841F751-0053-470B-AEEE-F211321F71AC}" type="pres">
      <dgm:prSet presAssocID="{2298C857-7812-44CE-BA66-82865FD9596F}" presName="txShp" presStyleLbl="node1" presStyleIdx="0" presStyleCnt="1" custScaleX="150376" custScaleY="160723" custLinFactNeighborX="-4637" custLinFactNeighborY="9857">
        <dgm:presLayoutVars>
          <dgm:bulletEnabled val="1"/>
        </dgm:presLayoutVars>
      </dgm:prSet>
      <dgm:spPr/>
    </dgm:pt>
  </dgm:ptLst>
  <dgm:cxnLst>
    <dgm:cxn modelId="{AB8EA919-B7FB-44CA-B396-564535F043BE}" type="presOf" srcId="{2298C857-7812-44CE-BA66-82865FD9596F}" destId="{5841F751-0053-470B-AEEE-F211321F71AC}" srcOrd="0" destOrd="0" presId="urn:microsoft.com/office/officeart/2005/8/layout/vList3"/>
    <dgm:cxn modelId="{3A3F9C5B-9497-4B95-969C-590D4C0A8A35}" type="presOf" srcId="{AB28E439-03A9-45CC-87A0-93EB4024E872}" destId="{CCFD3FAF-4BA0-4BB4-BEC1-ADC918766F7E}" srcOrd="0" destOrd="0" presId="urn:microsoft.com/office/officeart/2005/8/layout/vList3"/>
    <dgm:cxn modelId="{87A10589-0942-4439-9E6B-56D8F7A4C4AD}" srcId="{AB28E439-03A9-45CC-87A0-93EB4024E872}" destId="{2298C857-7812-44CE-BA66-82865FD9596F}" srcOrd="0" destOrd="0" parTransId="{F264A145-666A-4131-83CB-E14CB95AC36E}" sibTransId="{4E85D661-93BC-45F5-A629-2FAEBF97B354}"/>
    <dgm:cxn modelId="{8A64FF9D-5711-46E8-B3B7-76D430241C06}" type="presParOf" srcId="{CCFD3FAF-4BA0-4BB4-BEC1-ADC918766F7E}" destId="{0A94D0CD-609E-4642-A8BB-0C9DE3394F23}" srcOrd="0" destOrd="0" presId="urn:microsoft.com/office/officeart/2005/8/layout/vList3"/>
    <dgm:cxn modelId="{7908537E-2DD6-424B-9176-223F0DC9E2FE}" type="presParOf" srcId="{0A94D0CD-609E-4642-A8BB-0C9DE3394F23}" destId="{07AC608D-1D4F-4A3B-9C8C-1B0FCB5B3635}" srcOrd="0" destOrd="0" presId="urn:microsoft.com/office/officeart/2005/8/layout/vList3"/>
    <dgm:cxn modelId="{9BD88412-BEEF-4A1F-8BE5-90A2726B9D54}" type="presParOf" srcId="{0A94D0CD-609E-4642-A8BB-0C9DE3394F23}" destId="{5841F751-0053-470B-AEEE-F211321F71AC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2497D96-A1F9-4623-90F5-454A9A0115F9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D4FFA14E-C9DC-4ED9-994D-AC4C820D2FC6}">
      <dgm:prSet/>
      <dgm:spPr/>
      <dgm:t>
        <a:bodyPr/>
        <a:lstStyle/>
        <a:p>
          <a:r>
            <a:rPr lang="kk-KZ" dirty="0"/>
            <a:t>4.Кенесары Қасымұлы басшылығымен болған ұлт</a:t>
          </a:r>
          <a:r>
            <a:rPr lang="ru-RU" dirty="0"/>
            <a:t>-</a:t>
          </a:r>
          <a:r>
            <a:rPr lang="kk-KZ" dirty="0"/>
            <a:t>азаттық соғыс</a:t>
          </a:r>
          <a:endParaRPr lang="ru-RU" dirty="0"/>
        </a:p>
      </dgm:t>
    </dgm:pt>
    <dgm:pt modelId="{CB3F7601-D086-40E8-B8CD-7B3310627C62}" type="parTrans" cxnId="{DC727052-D65D-473D-B87C-A983549EB9D0}">
      <dgm:prSet/>
      <dgm:spPr/>
      <dgm:t>
        <a:bodyPr/>
        <a:lstStyle/>
        <a:p>
          <a:endParaRPr lang="ru-RU"/>
        </a:p>
      </dgm:t>
    </dgm:pt>
    <dgm:pt modelId="{B0908AAD-34F8-4210-8AFA-553EAA0627BF}" type="sibTrans" cxnId="{DC727052-D65D-473D-B87C-A983549EB9D0}">
      <dgm:prSet/>
      <dgm:spPr/>
      <dgm:t>
        <a:bodyPr/>
        <a:lstStyle/>
        <a:p>
          <a:endParaRPr lang="ru-RU"/>
        </a:p>
      </dgm:t>
    </dgm:pt>
    <dgm:pt modelId="{DFEAEA1C-5E8A-4C40-BC07-3767908F8A0C}" type="pres">
      <dgm:prSet presAssocID="{02497D96-A1F9-4623-90F5-454A9A0115F9}" presName="linearFlow" presStyleCnt="0">
        <dgm:presLayoutVars>
          <dgm:dir/>
          <dgm:resizeHandles val="exact"/>
        </dgm:presLayoutVars>
      </dgm:prSet>
      <dgm:spPr/>
    </dgm:pt>
    <dgm:pt modelId="{6D1D867E-9A61-44B1-B17D-36163C28E26D}" type="pres">
      <dgm:prSet presAssocID="{D4FFA14E-C9DC-4ED9-994D-AC4C820D2FC6}" presName="composite" presStyleCnt="0"/>
      <dgm:spPr/>
    </dgm:pt>
    <dgm:pt modelId="{D619600B-C03E-4C95-B00D-AC45481336F5}" type="pres">
      <dgm:prSet presAssocID="{D4FFA14E-C9DC-4ED9-994D-AC4C820D2FC6}" presName="imgShp" presStyleLbl="fgImgPlace1" presStyleIdx="0" presStyleCnt="1"/>
      <dgm:spPr/>
    </dgm:pt>
    <dgm:pt modelId="{2263511C-79D8-485B-9D0F-60445DB5CE23}" type="pres">
      <dgm:prSet presAssocID="{D4FFA14E-C9DC-4ED9-994D-AC4C820D2FC6}" presName="txShp" presStyleLbl="node1" presStyleIdx="0" presStyleCnt="1" custScaleX="150376" custScaleY="113058">
        <dgm:presLayoutVars>
          <dgm:bulletEnabled val="1"/>
        </dgm:presLayoutVars>
      </dgm:prSet>
      <dgm:spPr/>
    </dgm:pt>
  </dgm:ptLst>
  <dgm:cxnLst>
    <dgm:cxn modelId="{DC727052-D65D-473D-B87C-A983549EB9D0}" srcId="{02497D96-A1F9-4623-90F5-454A9A0115F9}" destId="{D4FFA14E-C9DC-4ED9-994D-AC4C820D2FC6}" srcOrd="0" destOrd="0" parTransId="{CB3F7601-D086-40E8-B8CD-7B3310627C62}" sibTransId="{B0908AAD-34F8-4210-8AFA-553EAA0627BF}"/>
    <dgm:cxn modelId="{AD6BB082-476B-4ED2-8966-62B9A2A21BE1}" type="presOf" srcId="{D4FFA14E-C9DC-4ED9-994D-AC4C820D2FC6}" destId="{2263511C-79D8-485B-9D0F-60445DB5CE23}" srcOrd="0" destOrd="0" presId="urn:microsoft.com/office/officeart/2005/8/layout/vList3"/>
    <dgm:cxn modelId="{F75BA2EE-EFF6-4486-80EA-76AB95A4289A}" type="presOf" srcId="{02497D96-A1F9-4623-90F5-454A9A0115F9}" destId="{DFEAEA1C-5E8A-4C40-BC07-3767908F8A0C}" srcOrd="0" destOrd="0" presId="urn:microsoft.com/office/officeart/2005/8/layout/vList3"/>
    <dgm:cxn modelId="{F0EF7085-5218-42BE-9FE2-6487E8A3120F}" type="presParOf" srcId="{DFEAEA1C-5E8A-4C40-BC07-3767908F8A0C}" destId="{6D1D867E-9A61-44B1-B17D-36163C28E26D}" srcOrd="0" destOrd="0" presId="urn:microsoft.com/office/officeart/2005/8/layout/vList3"/>
    <dgm:cxn modelId="{AA896C3E-2440-4D27-BAB6-B8D4DB1B9316}" type="presParOf" srcId="{6D1D867E-9A61-44B1-B17D-36163C28E26D}" destId="{D619600B-C03E-4C95-B00D-AC45481336F5}" srcOrd="0" destOrd="0" presId="urn:microsoft.com/office/officeart/2005/8/layout/vList3"/>
    <dgm:cxn modelId="{190C739A-2513-47B6-B772-891523F716CF}" type="presParOf" srcId="{6D1D867E-9A61-44B1-B17D-36163C28E26D}" destId="{2263511C-79D8-485B-9D0F-60445DB5CE23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21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BA3CBFD-3005-41CF-B5DF-0C88EF734B68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93F06995-B0A0-4E5A-85FF-672891B01737}">
      <dgm:prSet/>
      <dgm:spPr/>
      <dgm:t>
        <a:bodyPr/>
        <a:lstStyle/>
        <a:p>
          <a:r>
            <a:rPr lang="kk-KZ"/>
            <a:t>5.Қазақ хандығы мен қазақ мемлекетінің қалпына келтіруі</a:t>
          </a:r>
          <a:endParaRPr lang="ru-RU"/>
        </a:p>
      </dgm:t>
    </dgm:pt>
    <dgm:pt modelId="{B3DE1B91-37F4-47E5-A615-CA41A04B5EA1}" type="parTrans" cxnId="{142225F0-A412-4B2B-8FE7-97087147F345}">
      <dgm:prSet/>
      <dgm:spPr/>
      <dgm:t>
        <a:bodyPr/>
        <a:lstStyle/>
        <a:p>
          <a:endParaRPr lang="ru-RU"/>
        </a:p>
      </dgm:t>
    </dgm:pt>
    <dgm:pt modelId="{5D6A48FB-A79B-489C-BF30-0D66746BE495}" type="sibTrans" cxnId="{142225F0-A412-4B2B-8FE7-97087147F345}">
      <dgm:prSet/>
      <dgm:spPr/>
      <dgm:t>
        <a:bodyPr/>
        <a:lstStyle/>
        <a:p>
          <a:endParaRPr lang="ru-RU"/>
        </a:p>
      </dgm:t>
    </dgm:pt>
    <dgm:pt modelId="{C5BB8EF7-41A1-4A6C-A970-4709369C0BF1}" type="pres">
      <dgm:prSet presAssocID="{8BA3CBFD-3005-41CF-B5DF-0C88EF734B68}" presName="linearFlow" presStyleCnt="0">
        <dgm:presLayoutVars>
          <dgm:dir/>
          <dgm:resizeHandles val="exact"/>
        </dgm:presLayoutVars>
      </dgm:prSet>
      <dgm:spPr/>
    </dgm:pt>
    <dgm:pt modelId="{FCFA07F0-CBCC-494C-A370-9C6740209D80}" type="pres">
      <dgm:prSet presAssocID="{93F06995-B0A0-4E5A-85FF-672891B01737}" presName="composite" presStyleCnt="0"/>
      <dgm:spPr/>
    </dgm:pt>
    <dgm:pt modelId="{18C33417-3C46-4320-A972-8252AD23F82B}" type="pres">
      <dgm:prSet presAssocID="{93F06995-B0A0-4E5A-85FF-672891B01737}" presName="imgShp" presStyleLbl="fgImgPlace1" presStyleIdx="0" presStyleCnt="1"/>
      <dgm:spPr/>
    </dgm:pt>
    <dgm:pt modelId="{DE701C73-26B1-4E22-AC35-90C08D8E9254}" type="pres">
      <dgm:prSet presAssocID="{93F06995-B0A0-4E5A-85FF-672891B01737}" presName="txShp" presStyleLbl="node1" presStyleIdx="0" presStyleCnt="1" custScaleX="150376" custScaleY="148369">
        <dgm:presLayoutVars>
          <dgm:bulletEnabled val="1"/>
        </dgm:presLayoutVars>
      </dgm:prSet>
      <dgm:spPr/>
    </dgm:pt>
  </dgm:ptLst>
  <dgm:cxnLst>
    <dgm:cxn modelId="{75744C53-F4F6-4CEE-AB47-880AA90D8274}" type="presOf" srcId="{8BA3CBFD-3005-41CF-B5DF-0C88EF734B68}" destId="{C5BB8EF7-41A1-4A6C-A970-4709369C0BF1}" srcOrd="0" destOrd="0" presId="urn:microsoft.com/office/officeart/2005/8/layout/vList3"/>
    <dgm:cxn modelId="{A94D737F-6DAF-4A00-B60A-918411B5660B}" type="presOf" srcId="{93F06995-B0A0-4E5A-85FF-672891B01737}" destId="{DE701C73-26B1-4E22-AC35-90C08D8E9254}" srcOrd="0" destOrd="0" presId="urn:microsoft.com/office/officeart/2005/8/layout/vList3"/>
    <dgm:cxn modelId="{142225F0-A412-4B2B-8FE7-97087147F345}" srcId="{8BA3CBFD-3005-41CF-B5DF-0C88EF734B68}" destId="{93F06995-B0A0-4E5A-85FF-672891B01737}" srcOrd="0" destOrd="0" parTransId="{B3DE1B91-37F4-47E5-A615-CA41A04B5EA1}" sibTransId="{5D6A48FB-A79B-489C-BF30-0D66746BE495}"/>
    <dgm:cxn modelId="{32CE6A85-90FE-4278-B46E-17388A47D461}" type="presParOf" srcId="{C5BB8EF7-41A1-4A6C-A970-4709369C0BF1}" destId="{FCFA07F0-CBCC-494C-A370-9C6740209D80}" srcOrd="0" destOrd="0" presId="urn:microsoft.com/office/officeart/2005/8/layout/vList3"/>
    <dgm:cxn modelId="{332AF017-B22C-4660-95D0-F4C53F4CAF8B}" type="presParOf" srcId="{FCFA07F0-CBCC-494C-A370-9C6740209D80}" destId="{18C33417-3C46-4320-A972-8252AD23F82B}" srcOrd="0" destOrd="0" presId="urn:microsoft.com/office/officeart/2005/8/layout/vList3"/>
    <dgm:cxn modelId="{8048546E-8911-4585-8972-0D52EFD21491}" type="presParOf" srcId="{FCFA07F0-CBCC-494C-A370-9C6740209D80}" destId="{DE701C73-26B1-4E22-AC35-90C08D8E9254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2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C494B5D8-3AEF-436F-952F-6EE33922CAA4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ru-RU"/>
        </a:p>
      </dgm:t>
    </dgm:pt>
    <dgm:pt modelId="{65F256F8-1C5A-48AF-9042-50B19634EE23}">
      <dgm:prSet/>
      <dgm:spPr/>
      <dgm:t>
        <a:bodyPr/>
        <a:lstStyle/>
        <a:p>
          <a:r>
            <a:rPr lang="ru-RU" dirty="0"/>
            <a:t>3</a:t>
          </a:r>
          <a:r>
            <a:rPr lang="kk-KZ" dirty="0"/>
            <a:t>.Исатай Тайманұлы мен Махамбет Өтемісұлының басшылығымен болған көтеріліс</a:t>
          </a:r>
          <a:endParaRPr lang="ru-RU" dirty="0"/>
        </a:p>
      </dgm:t>
    </dgm:pt>
    <dgm:pt modelId="{C84A6ADE-844A-45D4-98EF-9A2C53C7F227}" type="parTrans" cxnId="{1761C340-0661-4E58-9C96-E35C55865C2A}">
      <dgm:prSet/>
      <dgm:spPr/>
      <dgm:t>
        <a:bodyPr/>
        <a:lstStyle/>
        <a:p>
          <a:endParaRPr lang="ru-RU"/>
        </a:p>
      </dgm:t>
    </dgm:pt>
    <dgm:pt modelId="{E5B0FE8A-7C19-4183-AB34-D29EEEA36419}" type="sibTrans" cxnId="{1761C340-0661-4E58-9C96-E35C55865C2A}">
      <dgm:prSet/>
      <dgm:spPr/>
      <dgm:t>
        <a:bodyPr/>
        <a:lstStyle/>
        <a:p>
          <a:endParaRPr lang="ru-RU"/>
        </a:p>
      </dgm:t>
    </dgm:pt>
    <dgm:pt modelId="{5DEFC8B5-A66C-4EA4-9601-EF7E7A125927}" type="pres">
      <dgm:prSet presAssocID="{C494B5D8-3AEF-436F-952F-6EE33922CAA4}" presName="linearFlow" presStyleCnt="0">
        <dgm:presLayoutVars>
          <dgm:dir/>
          <dgm:resizeHandles val="exact"/>
        </dgm:presLayoutVars>
      </dgm:prSet>
      <dgm:spPr/>
    </dgm:pt>
    <dgm:pt modelId="{FA583338-7A12-4F87-89A9-6FD3BB3CF553}" type="pres">
      <dgm:prSet presAssocID="{65F256F8-1C5A-48AF-9042-50B19634EE23}" presName="composite" presStyleCnt="0"/>
      <dgm:spPr/>
    </dgm:pt>
    <dgm:pt modelId="{E509CE3B-B014-4452-B199-9C91A0E5A2BB}" type="pres">
      <dgm:prSet presAssocID="{65F256F8-1C5A-48AF-9042-50B19634EE23}" presName="imgShp" presStyleLbl="fgImgPlace1" presStyleIdx="0" presStyleCnt="1"/>
      <dgm:spPr/>
    </dgm:pt>
    <dgm:pt modelId="{A1B00707-27F7-40BB-A0A5-00856C9E1D10}" type="pres">
      <dgm:prSet presAssocID="{65F256F8-1C5A-48AF-9042-50B19634EE23}" presName="txShp" presStyleLbl="node1" presStyleIdx="0" presStyleCnt="1">
        <dgm:presLayoutVars>
          <dgm:bulletEnabled val="1"/>
        </dgm:presLayoutVars>
      </dgm:prSet>
      <dgm:spPr/>
    </dgm:pt>
  </dgm:ptLst>
  <dgm:cxnLst>
    <dgm:cxn modelId="{1761C340-0661-4E58-9C96-E35C55865C2A}" srcId="{C494B5D8-3AEF-436F-952F-6EE33922CAA4}" destId="{65F256F8-1C5A-48AF-9042-50B19634EE23}" srcOrd="0" destOrd="0" parTransId="{C84A6ADE-844A-45D4-98EF-9A2C53C7F227}" sibTransId="{E5B0FE8A-7C19-4183-AB34-D29EEEA36419}"/>
    <dgm:cxn modelId="{51C70A57-F49D-4AA3-93BF-BAAE519E4AFA}" type="presOf" srcId="{65F256F8-1C5A-48AF-9042-50B19634EE23}" destId="{A1B00707-27F7-40BB-A0A5-00856C9E1D10}" srcOrd="0" destOrd="0" presId="urn:microsoft.com/office/officeart/2005/8/layout/vList3"/>
    <dgm:cxn modelId="{B5A557BD-5D9C-46B9-998B-9347A4FF229D}" type="presOf" srcId="{C494B5D8-3AEF-436F-952F-6EE33922CAA4}" destId="{5DEFC8B5-A66C-4EA4-9601-EF7E7A125927}" srcOrd="0" destOrd="0" presId="urn:microsoft.com/office/officeart/2005/8/layout/vList3"/>
    <dgm:cxn modelId="{D1F19DA2-9096-4F96-B810-34E9364FB532}" type="presParOf" srcId="{5DEFC8B5-A66C-4EA4-9601-EF7E7A125927}" destId="{FA583338-7A12-4F87-89A9-6FD3BB3CF553}" srcOrd="0" destOrd="0" presId="urn:microsoft.com/office/officeart/2005/8/layout/vList3"/>
    <dgm:cxn modelId="{E89F32F6-70B7-4B9E-8557-0738D457E7E1}" type="presParOf" srcId="{FA583338-7A12-4F87-89A9-6FD3BB3CF553}" destId="{E509CE3B-B014-4452-B199-9C91A0E5A2BB}" srcOrd="0" destOrd="0" presId="urn:microsoft.com/office/officeart/2005/8/layout/vList3"/>
    <dgm:cxn modelId="{FF1D4997-0BA5-4F83-99D5-FD227FB61DB4}" type="presParOf" srcId="{FA583338-7A12-4F87-89A9-6FD3BB3CF553}" destId="{A1B00707-27F7-40BB-A0A5-00856C9E1D10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31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D4976E8E-5D84-4503-A68B-487011DDEA3C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6B32927D-1AB7-4727-9EA5-FCE8C1325B8F}">
      <dgm:prSet/>
      <dgm:spPr/>
      <dgm:t>
        <a:bodyPr/>
        <a:lstStyle/>
        <a:p>
          <a:r>
            <a:rPr lang="kk-KZ" dirty="0"/>
            <a:t>6.Қорытынды.Қазақ халқының ұлт</a:t>
          </a:r>
          <a:r>
            <a:rPr lang="ru-RU" dirty="0"/>
            <a:t>-</a:t>
          </a:r>
          <a:r>
            <a:rPr lang="kk-KZ" dirty="0"/>
            <a:t>азаттық күресінің тарихында орын алған батырлар</a:t>
          </a:r>
          <a:endParaRPr lang="ru-RU" dirty="0"/>
        </a:p>
      </dgm:t>
    </dgm:pt>
    <dgm:pt modelId="{65DD483F-A066-44A9-A00D-F21A75C628B4}" type="parTrans" cxnId="{3FDF16B1-9E30-4A3E-A83F-A614BC81106C}">
      <dgm:prSet/>
      <dgm:spPr/>
      <dgm:t>
        <a:bodyPr/>
        <a:lstStyle/>
        <a:p>
          <a:endParaRPr lang="ru-RU"/>
        </a:p>
      </dgm:t>
    </dgm:pt>
    <dgm:pt modelId="{67C6C07F-9ABE-4420-BC46-C5CB10F44C04}" type="sibTrans" cxnId="{3FDF16B1-9E30-4A3E-A83F-A614BC81106C}">
      <dgm:prSet/>
      <dgm:spPr/>
      <dgm:t>
        <a:bodyPr/>
        <a:lstStyle/>
        <a:p>
          <a:endParaRPr lang="ru-RU"/>
        </a:p>
      </dgm:t>
    </dgm:pt>
    <dgm:pt modelId="{012FE8EB-8583-426D-8203-616936002DEC}" type="pres">
      <dgm:prSet presAssocID="{D4976E8E-5D84-4503-A68B-487011DDEA3C}" presName="linearFlow" presStyleCnt="0">
        <dgm:presLayoutVars>
          <dgm:dir/>
          <dgm:resizeHandles val="exact"/>
        </dgm:presLayoutVars>
      </dgm:prSet>
      <dgm:spPr/>
    </dgm:pt>
    <dgm:pt modelId="{CA6042F0-97DA-4C07-ADDA-2F745BFB3110}" type="pres">
      <dgm:prSet presAssocID="{6B32927D-1AB7-4727-9EA5-FCE8C1325B8F}" presName="composite" presStyleCnt="0"/>
      <dgm:spPr/>
    </dgm:pt>
    <dgm:pt modelId="{1715C4B2-E55A-419D-B80B-F2F876097C6B}" type="pres">
      <dgm:prSet presAssocID="{6B32927D-1AB7-4727-9EA5-FCE8C1325B8F}" presName="imgShp" presStyleLbl="fgImgPlace1" presStyleIdx="0" presStyleCnt="1"/>
      <dgm:spPr/>
    </dgm:pt>
    <dgm:pt modelId="{D9EFD36F-0368-4FAC-A495-F9EF71F44C7B}" type="pres">
      <dgm:prSet presAssocID="{6B32927D-1AB7-4727-9EA5-FCE8C1325B8F}" presName="txShp" presStyleLbl="node1" presStyleIdx="0" presStyleCnt="1" custScaleX="150376" custScaleY="145675">
        <dgm:presLayoutVars>
          <dgm:bulletEnabled val="1"/>
        </dgm:presLayoutVars>
      </dgm:prSet>
      <dgm:spPr/>
    </dgm:pt>
  </dgm:ptLst>
  <dgm:cxnLst>
    <dgm:cxn modelId="{3FDF16B1-9E30-4A3E-A83F-A614BC81106C}" srcId="{D4976E8E-5D84-4503-A68B-487011DDEA3C}" destId="{6B32927D-1AB7-4727-9EA5-FCE8C1325B8F}" srcOrd="0" destOrd="0" parTransId="{65DD483F-A066-44A9-A00D-F21A75C628B4}" sibTransId="{67C6C07F-9ABE-4420-BC46-C5CB10F44C04}"/>
    <dgm:cxn modelId="{935AF6C2-CC5A-4166-A790-138E2AEC3A61}" type="presOf" srcId="{D4976E8E-5D84-4503-A68B-487011DDEA3C}" destId="{012FE8EB-8583-426D-8203-616936002DEC}" srcOrd="0" destOrd="0" presId="urn:microsoft.com/office/officeart/2005/8/layout/vList3"/>
    <dgm:cxn modelId="{082329ED-E3DA-4FB7-B789-A1D16C61EEE0}" type="presOf" srcId="{6B32927D-1AB7-4727-9EA5-FCE8C1325B8F}" destId="{D9EFD36F-0368-4FAC-A495-F9EF71F44C7B}" srcOrd="0" destOrd="0" presId="urn:microsoft.com/office/officeart/2005/8/layout/vList3"/>
    <dgm:cxn modelId="{4A0DEA19-75E6-4D40-A9B8-E7FB2ADB6AB8}" type="presParOf" srcId="{012FE8EB-8583-426D-8203-616936002DEC}" destId="{CA6042F0-97DA-4C07-ADDA-2F745BFB3110}" srcOrd="0" destOrd="0" presId="urn:microsoft.com/office/officeart/2005/8/layout/vList3"/>
    <dgm:cxn modelId="{5F345EA3-FACD-4AD2-BACF-B9D7D6F4F572}" type="presParOf" srcId="{CA6042F0-97DA-4C07-ADDA-2F745BFB3110}" destId="{1715C4B2-E55A-419D-B80B-F2F876097C6B}" srcOrd="0" destOrd="0" presId="urn:microsoft.com/office/officeart/2005/8/layout/vList3"/>
    <dgm:cxn modelId="{EB3A1296-22C6-49AA-91D7-0D0A58969F83}" type="presParOf" srcId="{CA6042F0-97DA-4C07-ADDA-2F745BFB3110}" destId="{D9EFD36F-0368-4FAC-A495-F9EF71F44C7B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3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02E169B-0B99-4527-98C2-0DE5946AC0EA}">
      <dsp:nvSpPr>
        <dsp:cNvPr id="0" name=""/>
        <dsp:cNvSpPr/>
      </dsp:nvSpPr>
      <dsp:spPr>
        <a:xfrm>
          <a:off x="0" y="3888"/>
          <a:ext cx="10278319" cy="12472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8120" tIns="198120" rIns="198120" bIns="198120" numCol="1" spcCol="1270" anchor="ctr" anchorCtr="0">
          <a:noAutofit/>
        </a:bodyPr>
        <a:lstStyle/>
        <a:p>
          <a:pPr marL="0" lvl="0" indent="0" algn="l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k-KZ" sz="5200" kern="1200" dirty="0"/>
            <a:t>                      Жоспар</a:t>
          </a:r>
          <a:endParaRPr lang="ru-RU" sz="5200" kern="1200" dirty="0"/>
        </a:p>
      </dsp:txBody>
      <dsp:txXfrm>
        <a:off x="60884" y="64772"/>
        <a:ext cx="10156551" cy="112545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EC631FC-5331-485D-9427-E0D6FEEE3BA5}">
      <dsp:nvSpPr>
        <dsp:cNvPr id="0" name=""/>
        <dsp:cNvSpPr/>
      </dsp:nvSpPr>
      <dsp:spPr>
        <a:xfrm rot="10800000">
          <a:off x="0" y="1169"/>
          <a:ext cx="2827696" cy="1242351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426" tIns="72390" rIns="135128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k-KZ" sz="1900" kern="1200" dirty="0"/>
            <a:t>1.Қазақ халқының ұлт-азаттық күресінің бірнеше кезеңі</a:t>
          </a:r>
          <a:endParaRPr lang="ru-RU" sz="1900" kern="1200" dirty="0"/>
        </a:p>
      </dsp:txBody>
      <dsp:txXfrm rot="10800000">
        <a:off x="310588" y="1169"/>
        <a:ext cx="2517108" cy="1242351"/>
      </dsp:txXfrm>
    </dsp:sp>
    <dsp:sp modelId="{0FD8C0D3-9793-4824-87CF-89D1C3E61CEE}">
      <dsp:nvSpPr>
        <dsp:cNvPr id="0" name=""/>
        <dsp:cNvSpPr/>
      </dsp:nvSpPr>
      <dsp:spPr>
        <a:xfrm>
          <a:off x="98983" y="247104"/>
          <a:ext cx="749311" cy="749311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41F751-0053-470B-AEEE-F211321F71AC}">
      <dsp:nvSpPr>
        <dsp:cNvPr id="0" name=""/>
        <dsp:cNvSpPr/>
      </dsp:nvSpPr>
      <dsp:spPr>
        <a:xfrm rot="10800000">
          <a:off x="0" y="748"/>
          <a:ext cx="2685327" cy="1090026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9068" tIns="68580" rIns="128016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k-KZ" sz="1800" kern="1200" dirty="0"/>
            <a:t>2.Емельян Пугачев бастаған шаруалар көтерілісі</a:t>
          </a:r>
          <a:endParaRPr lang="ru-RU" sz="1800" kern="1200" dirty="0"/>
        </a:p>
      </dsp:txBody>
      <dsp:txXfrm rot="10800000">
        <a:off x="272506" y="748"/>
        <a:ext cx="2412821" cy="1090026"/>
      </dsp:txXfrm>
    </dsp:sp>
    <dsp:sp modelId="{07AC608D-1D4F-4A3B-9C8C-1B0FCB5B3635}">
      <dsp:nvSpPr>
        <dsp:cNvPr id="0" name=""/>
        <dsp:cNvSpPr/>
      </dsp:nvSpPr>
      <dsp:spPr>
        <a:xfrm>
          <a:off x="110691" y="206286"/>
          <a:ext cx="678202" cy="678202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63511C-79D8-485B-9D0F-60445DB5CE23}">
      <dsp:nvSpPr>
        <dsp:cNvPr id="0" name=""/>
        <dsp:cNvSpPr/>
      </dsp:nvSpPr>
      <dsp:spPr>
        <a:xfrm rot="10800000">
          <a:off x="0" y="157095"/>
          <a:ext cx="2827696" cy="106992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7315" tIns="60960" rIns="113792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k-KZ" sz="1600" kern="1200" dirty="0"/>
            <a:t>4.Кенесары Қасымұлы басшылығымен болған ұлт</a:t>
          </a:r>
          <a:r>
            <a:rPr lang="ru-RU" sz="1600" kern="1200" dirty="0"/>
            <a:t>-</a:t>
          </a:r>
          <a:r>
            <a:rPr lang="kk-KZ" sz="1600" kern="1200" dirty="0"/>
            <a:t>азаттық соғыс</a:t>
          </a:r>
          <a:endParaRPr lang="ru-RU" sz="1600" kern="1200" dirty="0"/>
        </a:p>
      </dsp:txBody>
      <dsp:txXfrm rot="10800000">
        <a:off x="267482" y="157095"/>
        <a:ext cx="2560214" cy="1069927"/>
      </dsp:txXfrm>
    </dsp:sp>
    <dsp:sp modelId="{D619600B-C03E-4C95-B00D-AC45481336F5}">
      <dsp:nvSpPr>
        <dsp:cNvPr id="0" name=""/>
        <dsp:cNvSpPr/>
      </dsp:nvSpPr>
      <dsp:spPr>
        <a:xfrm>
          <a:off x="462" y="218883"/>
          <a:ext cx="946352" cy="946352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701C73-26B1-4E22-AC35-90C08D8E9254}">
      <dsp:nvSpPr>
        <dsp:cNvPr id="0" name=""/>
        <dsp:cNvSpPr/>
      </dsp:nvSpPr>
      <dsp:spPr>
        <a:xfrm rot="10800000">
          <a:off x="0" y="351"/>
          <a:ext cx="2685327" cy="1180900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0979" tIns="68580" rIns="128016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k-KZ" sz="1800" kern="1200"/>
            <a:t>5.Қазақ хандығы мен қазақ мемлекетінің қалпына келтіруі</a:t>
          </a:r>
          <a:endParaRPr lang="ru-RU" sz="1800" kern="1200"/>
        </a:p>
      </dsp:txBody>
      <dsp:txXfrm rot="10800000">
        <a:off x="295225" y="351"/>
        <a:ext cx="2390102" cy="1180900"/>
      </dsp:txXfrm>
    </dsp:sp>
    <dsp:sp modelId="{18C33417-3C46-4320-A972-8252AD23F82B}">
      <dsp:nvSpPr>
        <dsp:cNvPr id="0" name=""/>
        <dsp:cNvSpPr/>
      </dsp:nvSpPr>
      <dsp:spPr>
        <a:xfrm>
          <a:off x="51831" y="192840"/>
          <a:ext cx="795921" cy="795921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B00707-27F7-40BB-A0A5-00856C9E1D10}">
      <dsp:nvSpPr>
        <dsp:cNvPr id="0" name=""/>
        <dsp:cNvSpPr/>
      </dsp:nvSpPr>
      <dsp:spPr>
        <a:xfrm rot="10800000">
          <a:off x="901294" y="0"/>
          <a:ext cx="2405487" cy="1181603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1054" tIns="49530" rIns="92456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300" kern="1200" dirty="0"/>
            <a:t>3</a:t>
          </a:r>
          <a:r>
            <a:rPr lang="kk-KZ" sz="1300" kern="1200" dirty="0"/>
            <a:t>.Исатай Тайманұлы мен Махамбет Өтемісұлының басшылығымен болған көтеріліс</a:t>
          </a:r>
          <a:endParaRPr lang="ru-RU" sz="1300" kern="1200" dirty="0"/>
        </a:p>
      </dsp:txBody>
      <dsp:txXfrm rot="10800000">
        <a:off x="1196695" y="0"/>
        <a:ext cx="2110086" cy="1181603"/>
      </dsp:txXfrm>
    </dsp:sp>
    <dsp:sp modelId="{E509CE3B-B014-4452-B199-9C91A0E5A2BB}">
      <dsp:nvSpPr>
        <dsp:cNvPr id="0" name=""/>
        <dsp:cNvSpPr/>
      </dsp:nvSpPr>
      <dsp:spPr>
        <a:xfrm>
          <a:off x="310492" y="0"/>
          <a:ext cx="1181603" cy="1181603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9EFD36F-0368-4FAC-A495-F9EF71F44C7B}">
      <dsp:nvSpPr>
        <dsp:cNvPr id="0" name=""/>
        <dsp:cNvSpPr/>
      </dsp:nvSpPr>
      <dsp:spPr>
        <a:xfrm rot="10800000">
          <a:off x="0" y="65"/>
          <a:ext cx="2888083" cy="116166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1648" tIns="64770" rIns="120904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k-KZ" sz="1700" kern="1200" dirty="0"/>
            <a:t>6.Қорытынды.Қазақ халқының ұлт</a:t>
          </a:r>
          <a:r>
            <a:rPr lang="ru-RU" sz="1700" kern="1200" dirty="0"/>
            <a:t>-</a:t>
          </a:r>
          <a:r>
            <a:rPr lang="kk-KZ" sz="1700" kern="1200" dirty="0"/>
            <a:t>азаттық күресінің тарихында орын алған батырлар</a:t>
          </a:r>
          <a:endParaRPr lang="ru-RU" sz="1700" kern="1200" dirty="0"/>
        </a:p>
      </dsp:txBody>
      <dsp:txXfrm rot="10800000">
        <a:off x="290417" y="65"/>
        <a:ext cx="2597666" cy="1161667"/>
      </dsp:txXfrm>
    </dsp:sp>
    <dsp:sp modelId="{1715C4B2-E55A-419D-B80B-F2F876097C6B}">
      <dsp:nvSpPr>
        <dsp:cNvPr id="0" name=""/>
        <dsp:cNvSpPr/>
      </dsp:nvSpPr>
      <dsp:spPr>
        <a:xfrm>
          <a:off x="85034" y="182180"/>
          <a:ext cx="797437" cy="797437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A49852A6-C536-198B-0B36-808C24FAAF6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ru-MO" sz="1200"/>
            </a:lvl1pPr>
          </a:lstStyle>
          <a:p>
            <a:pPr rtl="0"/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9F40B29C-E84A-E4D1-8998-1A961EC23BA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ru-MO" sz="1200"/>
            </a:lvl1pPr>
          </a:lstStyle>
          <a:p>
            <a:pPr rtl="0"/>
            <a:fld id="{D874E27E-5D1F-488F-8842-2EE4665658AB}" type="datetime1">
              <a:rPr lang="ru-RU" smtClean="0"/>
              <a:t>23.02.2024</a:t>
            </a:fld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FCCE4DE7-ED89-D264-F004-38F2DF4879D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ru-MO" sz="1200"/>
            </a:lvl1pPr>
          </a:lstStyle>
          <a:p>
            <a:pPr rtl="0"/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CF7E8591-FF54-5A00-A703-95ABC16B78D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ru-MO" sz="1200"/>
            </a:lvl1pPr>
          </a:lstStyle>
          <a:p>
            <a:pPr rtl="0"/>
            <a:fld id="{17369B77-94AB-0344-9EBF-9DB9EE8D3AB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9859742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ru-MO" sz="1200"/>
            </a:lvl1pPr>
          </a:lstStyle>
          <a:p>
            <a:pPr rtl="0"/>
            <a:endParaRPr lang="ru-RU" noProof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ru-MO" sz="1200"/>
            </a:lvl1pPr>
          </a:lstStyle>
          <a:p>
            <a:fld id="{B1CC0895-195D-42AE-A25E-8485D1B75B8A}" type="datetime1">
              <a:rPr lang="ru-RU" noProof="0" smtClean="0"/>
              <a:pPr/>
              <a:t>23.02.2024</a:t>
            </a:fld>
            <a:endParaRPr lang="ru-RU" noProof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>
            <a:defPPr>
              <a:defRPr lang="ru-MO"/>
            </a:defPPr>
          </a:lstStyle>
          <a:p>
            <a:pPr rtl="0"/>
            <a:endParaRPr lang="ru-RU" noProof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ru-MO"/>
            </a:def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ru-MO" sz="1200"/>
            </a:lvl1pPr>
          </a:lstStyle>
          <a:p>
            <a:pPr rtl="0"/>
            <a:endParaRPr lang="ru-RU" noProof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ru-MO" sz="1200"/>
            </a:lvl1pPr>
          </a:lstStyle>
          <a:p>
            <a:pPr rtl="0"/>
            <a:fld id="{0775476F-A808-1F46-A368-07984F6DA22E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11425272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lang="ru-MO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ru-MO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ru-MO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ru-MO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ru-MO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ru-MO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ru-MO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ru-MO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ru-MO" sz="12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775476F-A808-1F46-A368-07984F6DA22E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778440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775476F-A808-1F46-A368-07984F6DA22E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267477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 descr="Изображение, содержащее текст, растение&#10;&#10;Автоматически созданное описание">
            <a:extLst>
              <a:ext uri="{FF2B5EF4-FFF2-40B4-BE49-F238E27FC236}">
                <a16:creationId xmlns:a16="http://schemas.microsoft.com/office/drawing/2014/main" id="{A26D6E84-B5BE-5F3E-8B3F-1A46C7F307C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7210" y="0"/>
            <a:ext cx="8392026" cy="6858000"/>
          </a:xfrm>
          <a:prstGeom prst="rect">
            <a:avLst/>
          </a:prstGeom>
        </p:spPr>
      </p:pic>
      <p:sp>
        <p:nvSpPr>
          <p:cNvPr id="7" name="Овал 6">
            <a:extLst>
              <a:ext uri="{FF2B5EF4-FFF2-40B4-BE49-F238E27FC236}">
                <a16:creationId xmlns:a16="http://schemas.microsoft.com/office/drawing/2014/main" id="{F0A7E03F-5776-960D-3CA6-7CE62AC96693}"/>
              </a:ext>
            </a:extLst>
          </p:cNvPr>
          <p:cNvSpPr/>
          <p:nvPr userDrawn="1"/>
        </p:nvSpPr>
        <p:spPr>
          <a:xfrm>
            <a:off x="3300284" y="654912"/>
            <a:ext cx="5591432" cy="559143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MO"/>
            </a:defPPr>
          </a:lstStyle>
          <a:p>
            <a:pPr algn="ctr" rtl="0"/>
            <a:endParaRPr lang="ru-RU" noProof="0"/>
          </a:p>
        </p:txBody>
      </p: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6A7464AF-3FD6-6193-CC95-A941ECE17B9D}"/>
              </a:ext>
            </a:extLst>
          </p:cNvPr>
          <p:cNvCxnSpPr>
            <a:cxnSpLocks/>
          </p:cNvCxnSpPr>
          <p:nvPr userDrawn="1"/>
        </p:nvCxnSpPr>
        <p:spPr>
          <a:xfrm>
            <a:off x="4359876" y="4300155"/>
            <a:ext cx="3472249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Рисунок 10" descr="Изображение, содержащее текст&#10;&#10;Автоматически созданное описание">
            <a:extLst>
              <a:ext uri="{FF2B5EF4-FFF2-40B4-BE49-F238E27FC236}">
                <a16:creationId xmlns:a16="http://schemas.microsoft.com/office/drawing/2014/main" id="{E5214731-3110-8D76-56DF-63353710419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9961" y="4157464"/>
            <a:ext cx="972078" cy="285381"/>
          </a:xfrm>
          <a:prstGeom prst="rect">
            <a:avLst/>
          </a:prstGeom>
        </p:spPr>
      </p:pic>
      <p:sp>
        <p:nvSpPr>
          <p:cNvPr id="17" name="Овал 16">
            <a:extLst>
              <a:ext uri="{FF2B5EF4-FFF2-40B4-BE49-F238E27FC236}">
                <a16:creationId xmlns:a16="http://schemas.microsoft.com/office/drawing/2014/main" id="{516369FF-9501-1944-3E3F-46CBFD515D8D}"/>
              </a:ext>
            </a:extLst>
          </p:cNvPr>
          <p:cNvSpPr/>
          <p:nvPr userDrawn="1"/>
        </p:nvSpPr>
        <p:spPr>
          <a:xfrm>
            <a:off x="3447535" y="807312"/>
            <a:ext cx="5296930" cy="5296930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MO"/>
            </a:defPPr>
          </a:lstStyle>
          <a:p>
            <a:pPr algn="ctr" rtl="0"/>
            <a:endParaRPr lang="ru-RU" noProof="0"/>
          </a:p>
        </p:txBody>
      </p:sp>
      <p:pic>
        <p:nvPicPr>
          <p:cNvPr id="13" name="Рисунок 12" descr="Изображение керамического изделия, фарфора&#10;&#10;Автоматически созданное описание">
            <a:extLst>
              <a:ext uri="{FF2B5EF4-FFF2-40B4-BE49-F238E27FC236}">
                <a16:creationId xmlns:a16="http://schemas.microsoft.com/office/drawing/2014/main" id="{AB1576B0-66ED-3F92-2AF8-4EF965E4E3F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9338" y="4814449"/>
            <a:ext cx="1668775" cy="1621434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9E576603-B88C-9F7F-98A5-E94BD2C23E6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0777" y="1164252"/>
            <a:ext cx="818801" cy="845501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49296" y="2660904"/>
            <a:ext cx="6693408" cy="1088136"/>
          </a:xfrm>
        </p:spPr>
        <p:txBody>
          <a:bodyPr rtlCol="0" anchor="b">
            <a:noAutofit/>
          </a:bodyPr>
          <a:lstStyle>
            <a:lvl1pPr algn="ctr">
              <a:defRPr lang="ru-MO" sz="4600"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96384" y="2267712"/>
            <a:ext cx="2999232" cy="438912"/>
          </a:xfrm>
        </p:spPr>
        <p:txBody>
          <a:bodyPr rtlCol="0"/>
          <a:lstStyle>
            <a:lvl1pPr marL="0" indent="0" algn="ctr">
              <a:buNone/>
              <a:defRPr lang="ru-MO" sz="2400"/>
            </a:lvl1pPr>
            <a:lvl2pPr marL="457200" indent="0" algn="ctr">
              <a:buNone/>
              <a:defRPr lang="ru-MO" sz="2000"/>
            </a:lvl2pPr>
            <a:lvl3pPr marL="914400" indent="0" algn="ctr">
              <a:buNone/>
              <a:defRPr lang="ru-MO" sz="1800"/>
            </a:lvl3pPr>
            <a:lvl4pPr marL="1371600" indent="0" algn="ctr">
              <a:buNone/>
              <a:defRPr lang="ru-MO" sz="1600"/>
            </a:lvl4pPr>
            <a:lvl5pPr marL="1828800" indent="0" algn="ctr">
              <a:buNone/>
              <a:defRPr lang="ru-MO" sz="1600"/>
            </a:lvl5pPr>
            <a:lvl6pPr marL="2286000" indent="0" algn="ctr">
              <a:buNone/>
              <a:defRPr lang="ru-MO" sz="1600"/>
            </a:lvl6pPr>
            <a:lvl7pPr marL="2743200" indent="0" algn="ctr">
              <a:buNone/>
              <a:defRPr lang="ru-MO" sz="1600"/>
            </a:lvl7pPr>
            <a:lvl8pPr marL="3200400" indent="0" algn="ctr">
              <a:buNone/>
              <a:defRPr lang="ru-MO" sz="1600"/>
            </a:lvl8pPr>
            <a:lvl9pPr marL="3657600" indent="0" algn="ctr">
              <a:buNone/>
              <a:defRPr lang="ru-MO" sz="1600"/>
            </a:lvl9pPr>
          </a:lstStyle>
          <a:p>
            <a:pPr rtl="0"/>
            <a:r>
              <a:rPr lang="ru-RU" noProof="0"/>
              <a:t>Образец подзаголовка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Заголовок и контент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BEB05881-FB11-43E8-CCDD-8C12CDB4FE47}"/>
              </a:ext>
            </a:extLst>
          </p:cNvPr>
          <p:cNvSpPr/>
          <p:nvPr userDrawn="1"/>
        </p:nvSpPr>
        <p:spPr>
          <a:xfrm>
            <a:off x="838199" y="196052"/>
            <a:ext cx="10515601" cy="16867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MO"/>
            </a:defPPr>
          </a:lstStyle>
          <a:p>
            <a:pPr algn="ctr" rtl="0"/>
            <a:endParaRPr lang="ru-RU" noProof="0"/>
          </a:p>
        </p:txBody>
      </p:sp>
      <p:pic>
        <p:nvPicPr>
          <p:cNvPr id="9" name="Рисунок 8" descr="Изображение ткани&#10;&#10;Автоматически созданное описание">
            <a:extLst>
              <a:ext uri="{FF2B5EF4-FFF2-40B4-BE49-F238E27FC236}">
                <a16:creationId xmlns:a16="http://schemas.microsoft.com/office/drawing/2014/main" id="{A4941BBB-13FC-2ACE-1A50-C0F465531B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314950" y="-64113"/>
            <a:ext cx="1562100" cy="4394200"/>
          </a:xfrm>
          <a:prstGeom prst="rect">
            <a:avLst/>
          </a:prstGeom>
        </p:spPr>
      </p:pic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D8BE9E36-E9D5-3FA6-EE22-A6E5CE13C462}"/>
              </a:ext>
            </a:extLst>
          </p:cNvPr>
          <p:cNvSpPr/>
          <p:nvPr userDrawn="1"/>
        </p:nvSpPr>
        <p:spPr>
          <a:xfrm>
            <a:off x="995423" y="319215"/>
            <a:ext cx="10185721" cy="1444625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MO"/>
            </a:defPPr>
          </a:lstStyle>
          <a:p>
            <a:pPr algn="ctr" rtl="0"/>
            <a:endParaRPr lang="ru-RU" noProof="0"/>
          </a:p>
        </p:txBody>
      </p:sp>
      <p:pic>
        <p:nvPicPr>
          <p:cNvPr id="13" name="Рисунок 12" descr="Изображение цветка, растения&#10;&#10;Автоматически созданное описание">
            <a:extLst>
              <a:ext uri="{FF2B5EF4-FFF2-40B4-BE49-F238E27FC236}">
                <a16:creationId xmlns:a16="http://schemas.microsoft.com/office/drawing/2014/main" id="{479E4054-0885-457B-35B3-A9B26ED9360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869421" y="459092"/>
            <a:ext cx="749300" cy="27559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84632"/>
            <a:ext cx="10515600" cy="1133856"/>
          </a:xfrm>
        </p:spPr>
        <p:txBody>
          <a:bodyPr rtlCol="0"/>
          <a:lstStyle>
            <a:lvl1pPr algn="ctr">
              <a:defRPr lang="ru-MO">
                <a:latin typeface="Baskerville" panose="02020502070401020303" pitchFamily="18" charset="0"/>
                <a:ea typeface="Baskerville" panose="02020502070401020303" pitchFamily="18" charset="0"/>
              </a:defRPr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2990088"/>
            <a:ext cx="10515600" cy="3474720"/>
          </a:xfrm>
        </p:spPr>
        <p:txBody>
          <a:bodyPr rtlCol="0"/>
          <a:lstStyle>
            <a:lvl1pPr>
              <a:defRPr lang="ru-MO"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1pPr>
            <a:lvl2pPr>
              <a:defRPr lang="ru-MO"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2pPr>
            <a:lvl3pPr>
              <a:defRPr lang="ru-MO"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3pPr>
            <a:lvl4pPr>
              <a:defRPr lang="ru-MO"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4pPr>
            <a:lvl5pPr>
              <a:defRPr lang="ru-MO"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14" name="Нижний колонтитул 13">
            <a:extLst>
              <a:ext uri="{FF2B5EF4-FFF2-40B4-BE49-F238E27FC236}">
                <a16:creationId xmlns:a16="http://schemas.microsoft.com/office/drawing/2014/main" id="{C6C79F3B-6B68-BA3C-6CBE-C26E339E450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defPPr>
              <a:defRPr lang="ru-MO"/>
            </a:defPPr>
          </a:lstStyle>
          <a:p>
            <a:pPr rtl="0"/>
            <a:r>
              <a:rPr lang="ru-RU" noProof="0"/>
              <a:t>Название презентации</a:t>
            </a:r>
          </a:p>
        </p:txBody>
      </p:sp>
      <p:sp>
        <p:nvSpPr>
          <p:cNvPr id="15" name="Номер слайда 14">
            <a:extLst>
              <a:ext uri="{FF2B5EF4-FFF2-40B4-BE49-F238E27FC236}">
                <a16:creationId xmlns:a16="http://schemas.microsoft.com/office/drawing/2014/main" id="{9D503431-982D-5D35-88BF-09474F76D65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ru-MO"/>
            </a:defPPr>
          </a:lstStyle>
          <a:p>
            <a:pPr rtl="0"/>
            <a:fld id="{294A09A9-5501-47C1-A89A-A340965A2BE2}" type="slidenum">
              <a:rPr lang="ru-RU" noProof="0" smtClean="0"/>
              <a:pPr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37910447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5068407D-A1C4-B842-0C34-B2DE8AD312D3}"/>
              </a:ext>
            </a:extLst>
          </p:cNvPr>
          <p:cNvSpPr/>
          <p:nvPr userDrawn="1"/>
        </p:nvSpPr>
        <p:spPr>
          <a:xfrm>
            <a:off x="4680" y="0"/>
            <a:ext cx="12191999" cy="230924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MO"/>
            </a:defPPr>
          </a:lstStyle>
          <a:p>
            <a:pPr algn="ctr" rtl="0"/>
            <a:endParaRPr lang="ru-RU" noProof="0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DA1AE7FB-DFC0-DCDA-47AD-6ED81A6427FA}"/>
              </a:ext>
            </a:extLst>
          </p:cNvPr>
          <p:cNvSpPr/>
          <p:nvPr userDrawn="1"/>
        </p:nvSpPr>
        <p:spPr>
          <a:xfrm>
            <a:off x="1007819" y="319215"/>
            <a:ext cx="10185721" cy="1444625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MO"/>
            </a:defPPr>
          </a:lstStyle>
          <a:p>
            <a:pPr algn="ctr" rtl="0"/>
            <a:endParaRPr lang="ru-RU" noProof="0"/>
          </a:p>
        </p:txBody>
      </p:sp>
      <p:pic>
        <p:nvPicPr>
          <p:cNvPr id="10" name="Рисунок 9" descr="Изображение моллюска, насекомого&#10;&#10;Автоматически созданное описание">
            <a:extLst>
              <a:ext uri="{FF2B5EF4-FFF2-40B4-BE49-F238E27FC236}">
                <a16:creationId xmlns:a16="http://schemas.microsoft.com/office/drawing/2014/main" id="{7A4DFCBA-879E-D6C9-9F81-B4F9225423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6902" y="1631192"/>
            <a:ext cx="1207554" cy="354511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8562BF3-1BFC-6948-02E0-8A1C121C38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430000" cy="1325563"/>
          </a:xfrm>
        </p:spPr>
        <p:txBody>
          <a:bodyPr rtlCol="0"/>
          <a:lstStyle>
            <a:lvl1pPr algn="ctr">
              <a:defRPr lang="ru-MO"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E158D7F8-0920-52BA-580D-07249122876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defPPr>
              <a:defRPr lang="ru-MO"/>
            </a:defPPr>
          </a:lstStyle>
          <a:p>
            <a:pPr rtl="0"/>
            <a:r>
              <a:rPr lang="ru-RU" noProof="0"/>
              <a:t>Заголовок презентации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E6611EB-89A4-4C55-4032-4D0C418398D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ru-MO"/>
            </a:defPPr>
          </a:lstStyle>
          <a:p>
            <a:pPr rtl="0"/>
            <a:fld id="{294A09A9-5501-47C1-A89A-A340965A2BE2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12" name="Объект 11">
            <a:extLst>
              <a:ext uri="{FF2B5EF4-FFF2-40B4-BE49-F238E27FC236}">
                <a16:creationId xmlns:a16="http://schemas.microsoft.com/office/drawing/2014/main" id="{C6963F99-41C3-5ED4-AAD8-B904145CC7EA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975360" y="2615184"/>
            <a:ext cx="10241280" cy="3319272"/>
          </a:xfrm>
        </p:spPr>
        <p:txBody>
          <a:bodyPr rtlCol="0"/>
          <a:lstStyle>
            <a:defPPr>
              <a:defRPr lang="ru-MO"/>
            </a:def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29180349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B2F7EB7A-F5B6-E308-68EE-3065E2B039A6}"/>
              </a:ext>
            </a:extLst>
          </p:cNvPr>
          <p:cNvSpPr/>
          <p:nvPr userDrawn="1"/>
        </p:nvSpPr>
        <p:spPr>
          <a:xfrm>
            <a:off x="0" y="0"/>
            <a:ext cx="4873752" cy="68695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MO"/>
            </a:defPPr>
          </a:lstStyle>
          <a:p>
            <a:pPr algn="ctr" rtl="0"/>
            <a:endParaRPr lang="ru-RU" noProof="0"/>
          </a:p>
        </p:txBody>
      </p:sp>
      <p:pic>
        <p:nvPicPr>
          <p:cNvPr id="36" name="Рисунок 35" descr="Дерево крупным планом&#10;&#10;Описание создано автоматически со средней степенью достоверности">
            <a:extLst>
              <a:ext uri="{FF2B5EF4-FFF2-40B4-BE49-F238E27FC236}">
                <a16:creationId xmlns:a16="http://schemas.microsoft.com/office/drawing/2014/main" id="{FED57607-56F6-9FD5-F0A8-DE0BCFE896B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866459" flipH="1">
            <a:off x="2282032" y="1589693"/>
            <a:ext cx="970220" cy="2236127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072" y="978408"/>
            <a:ext cx="4974336" cy="1325880"/>
          </a:xfrm>
        </p:spPr>
        <p:txBody>
          <a:bodyPr rtlCol="0"/>
          <a:lstStyle>
            <a:defPPr>
              <a:defRPr lang="ru-MO"/>
            </a:def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3A51CCCC-1589-401D-AE98-FC2871630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ru-MO"/>
            </a:defPPr>
          </a:lstStyle>
          <a:p>
            <a:pPr rtl="0"/>
            <a:r>
              <a:rPr lang="ru-RU" noProof="0"/>
              <a:t>Заголовок презентации</a:t>
            </a:r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285D9D7D-8D9A-473E-AF0D-EF1940D79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ru-MO"/>
            </a:defPPr>
          </a:lstStyle>
          <a:p>
            <a:pPr rtl="0"/>
            <a:fld id="{294A09A9-5501-47C1-A89A-A340965A2BE2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29" name="Текст 2">
            <a:extLst>
              <a:ext uri="{FF2B5EF4-FFF2-40B4-BE49-F238E27FC236}">
                <a16:creationId xmlns:a16="http://schemas.microsoft.com/office/drawing/2014/main" id="{DEF26CDF-94D4-BA22-7D14-8D3289040C9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291072" y="2322576"/>
            <a:ext cx="5065776" cy="448056"/>
          </a:xfrm>
        </p:spPr>
        <p:txBody>
          <a:bodyPr rtlCol="0" anchor="b">
            <a:normAutofit/>
          </a:bodyPr>
          <a:lstStyle>
            <a:lvl1pPr marL="0" indent="0">
              <a:buFont typeface="Arial" panose="020B0604020202020204" pitchFamily="34" charset="0"/>
              <a:buNone/>
              <a:defRPr lang="ru-MO" sz="2000" b="0">
                <a:latin typeface="Times New Roman" panose="02020603050405020304" pitchFamily="18" charset="0"/>
                <a:cs typeface="+mj-cs"/>
              </a:defRPr>
            </a:lvl1pPr>
            <a:lvl2pPr marL="457200" indent="0">
              <a:buNone/>
              <a:defRPr lang="ru-MO" sz="2000" b="1"/>
            </a:lvl2pPr>
            <a:lvl3pPr marL="914400" indent="0">
              <a:buNone/>
              <a:defRPr lang="ru-MO" sz="1800" b="1"/>
            </a:lvl3pPr>
            <a:lvl4pPr marL="1371600" indent="0">
              <a:buNone/>
              <a:defRPr lang="ru-MO" sz="1600" b="1"/>
            </a:lvl4pPr>
            <a:lvl5pPr marL="1828800" indent="0">
              <a:buNone/>
              <a:defRPr lang="ru-MO" sz="1600" b="1"/>
            </a:lvl5pPr>
            <a:lvl6pPr marL="2286000" indent="0">
              <a:buNone/>
              <a:defRPr lang="ru-MO" sz="1600" b="1"/>
            </a:lvl6pPr>
            <a:lvl7pPr marL="2743200" indent="0">
              <a:buNone/>
              <a:defRPr lang="ru-MO" sz="1600" b="1"/>
            </a:lvl7pPr>
            <a:lvl8pPr marL="3200400" indent="0">
              <a:buNone/>
              <a:defRPr lang="ru-MO" sz="1600" b="1"/>
            </a:lvl8pPr>
            <a:lvl9pPr marL="3657600" indent="0">
              <a:buNone/>
              <a:defRPr lang="ru-MO" sz="1600" b="1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30" name="Объект 3">
            <a:extLst>
              <a:ext uri="{FF2B5EF4-FFF2-40B4-BE49-F238E27FC236}">
                <a16:creationId xmlns:a16="http://schemas.microsoft.com/office/drawing/2014/main" id="{0017BF0C-B2B7-932F-A9AE-5BFAE4AB5C4D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89612" y="2770632"/>
            <a:ext cx="5065776" cy="1554480"/>
          </a:xfrm>
        </p:spPr>
        <p:txBody>
          <a:bodyPr rtlCol="0">
            <a:normAutofit/>
          </a:bodyPr>
          <a:lstStyle>
            <a:lvl1pPr marL="228600" indent="-228600">
              <a:buClr>
                <a:srgbClr val="73292A"/>
              </a:buClr>
              <a:buFont typeface="Arial" panose="020B0604020202020204" pitchFamily="34" charset="0"/>
              <a:buChar char="•"/>
              <a:defRPr lang="ru-MO" sz="1600"/>
            </a:lvl1pPr>
            <a:lvl2pPr marL="685800" indent="-228600">
              <a:buClr>
                <a:srgbClr val="73292A"/>
              </a:buClr>
              <a:buFont typeface="Arial" panose="020B0604020202020204" pitchFamily="34" charset="0"/>
              <a:buChar char="•"/>
              <a:defRPr lang="ru-MO" sz="1400"/>
            </a:lvl2pPr>
            <a:lvl3pPr marL="1143000" indent="-228600">
              <a:buClr>
                <a:srgbClr val="73292A"/>
              </a:buClr>
              <a:buFont typeface="Arial" panose="020B0604020202020204" pitchFamily="34" charset="0"/>
              <a:buChar char="•"/>
              <a:defRPr lang="ru-MO" sz="1200"/>
            </a:lvl3pPr>
            <a:lvl4pPr marL="1600200" indent="-228600">
              <a:buClr>
                <a:srgbClr val="73292A"/>
              </a:buClr>
              <a:buFont typeface="Arial" panose="020B0604020202020204" pitchFamily="34" charset="0"/>
              <a:buChar char="•"/>
              <a:defRPr lang="ru-MO" sz="1100"/>
            </a:lvl4pPr>
            <a:lvl5pPr marL="2057400" indent="-228600">
              <a:buClr>
                <a:srgbClr val="73292A"/>
              </a:buClr>
              <a:buFont typeface="Arial" panose="020B0604020202020204" pitchFamily="34" charset="0"/>
              <a:buChar char="•"/>
              <a:defRPr lang="ru-MO" sz="1100"/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31" name="Текст 4">
            <a:extLst>
              <a:ext uri="{FF2B5EF4-FFF2-40B4-BE49-F238E27FC236}">
                <a16:creationId xmlns:a16="http://schemas.microsoft.com/office/drawing/2014/main" id="{DEAB8B47-DF86-7C9F-F027-2D4D22B2EA50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289612" y="4361688"/>
            <a:ext cx="5065776" cy="448056"/>
          </a:xfrm>
        </p:spPr>
        <p:txBody>
          <a:bodyPr rtlCol="0" anchor="b">
            <a:normAutofit/>
          </a:bodyPr>
          <a:lstStyle>
            <a:lvl1pPr marL="0" indent="0">
              <a:buFont typeface="Arial" panose="020B0604020202020204" pitchFamily="34" charset="0"/>
              <a:buNone/>
              <a:defRPr lang="ru-MO" sz="2000" b="0">
                <a:latin typeface="Times New Roman" panose="02020603050405020304" pitchFamily="18" charset="0"/>
                <a:cs typeface="+mj-cs"/>
              </a:defRPr>
            </a:lvl1pPr>
            <a:lvl2pPr marL="457200" indent="0">
              <a:buNone/>
              <a:defRPr lang="ru-MO" sz="2000" b="1"/>
            </a:lvl2pPr>
            <a:lvl3pPr marL="914400" indent="0">
              <a:buNone/>
              <a:defRPr lang="ru-MO" sz="1800" b="1"/>
            </a:lvl3pPr>
            <a:lvl4pPr marL="1371600" indent="0">
              <a:buNone/>
              <a:defRPr lang="ru-MO" sz="1600" b="1"/>
            </a:lvl4pPr>
            <a:lvl5pPr marL="1828800" indent="0">
              <a:buNone/>
              <a:defRPr lang="ru-MO" sz="1600" b="1"/>
            </a:lvl5pPr>
            <a:lvl6pPr marL="2286000" indent="0">
              <a:buNone/>
              <a:defRPr lang="ru-MO" sz="1600" b="1"/>
            </a:lvl6pPr>
            <a:lvl7pPr marL="2743200" indent="0">
              <a:buNone/>
              <a:defRPr lang="ru-MO" sz="1600" b="1"/>
            </a:lvl7pPr>
            <a:lvl8pPr marL="3200400" indent="0">
              <a:buNone/>
              <a:defRPr lang="ru-MO" sz="1600" b="1"/>
            </a:lvl8pPr>
            <a:lvl9pPr marL="3657600" indent="0">
              <a:buNone/>
              <a:defRPr lang="ru-MO" sz="1600" b="1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32" name="Объект 5">
            <a:extLst>
              <a:ext uri="{FF2B5EF4-FFF2-40B4-BE49-F238E27FC236}">
                <a16:creationId xmlns:a16="http://schemas.microsoft.com/office/drawing/2014/main" id="{9BEB2D80-6263-5794-6A1A-CFF345F7A92E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289612" y="4791456"/>
            <a:ext cx="5065776" cy="1408176"/>
          </a:xfrm>
        </p:spPr>
        <p:txBody>
          <a:bodyPr rtlCol="0">
            <a:normAutofit/>
          </a:bodyPr>
          <a:lstStyle>
            <a:lvl1pPr>
              <a:buClr>
                <a:srgbClr val="73292A"/>
              </a:buClr>
              <a:defRPr lang="ru-MO" sz="1600"/>
            </a:lvl1pPr>
            <a:lvl2pPr>
              <a:buClr>
                <a:srgbClr val="73292A"/>
              </a:buClr>
              <a:defRPr lang="ru-MO" sz="1400"/>
            </a:lvl2pPr>
            <a:lvl3pPr>
              <a:buClr>
                <a:srgbClr val="73292A"/>
              </a:buClr>
              <a:defRPr lang="ru-MO" sz="1200"/>
            </a:lvl3pPr>
            <a:lvl4pPr>
              <a:buClr>
                <a:srgbClr val="73292A"/>
              </a:buClr>
              <a:defRPr lang="ru-MO" sz="1100"/>
            </a:lvl4pPr>
            <a:lvl5pPr>
              <a:buClr>
                <a:srgbClr val="73292A"/>
              </a:buClr>
              <a:defRPr lang="ru-MO" sz="1100"/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pic>
        <p:nvPicPr>
          <p:cNvPr id="38" name="Рисунок 37" descr="Группа цветов&#10;&#10;Описание создано автоматически с низкой степенью достоверности">
            <a:extLst>
              <a:ext uri="{FF2B5EF4-FFF2-40B4-BE49-F238E27FC236}">
                <a16:creationId xmlns:a16="http://schemas.microsoft.com/office/drawing/2014/main" id="{5B08C513-7071-2499-7E9D-CFD5A027C09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19083" y="2260473"/>
            <a:ext cx="1245309" cy="2314810"/>
          </a:xfrm>
          <a:prstGeom prst="rect">
            <a:avLst/>
          </a:prstGeom>
        </p:spPr>
      </p:pic>
      <p:sp>
        <p:nvSpPr>
          <p:cNvPr id="34" name="Текст 33">
            <a:extLst>
              <a:ext uri="{FF2B5EF4-FFF2-40B4-BE49-F238E27FC236}">
                <a16:creationId xmlns:a16="http://schemas.microsoft.com/office/drawing/2014/main" id="{BD46E6E9-39FE-B605-0786-F7F7E656F9B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6344" y="1426464"/>
            <a:ext cx="3922776" cy="4242816"/>
          </a:xfrm>
        </p:spPr>
        <p:txBody>
          <a:bodyPr rtlCol="0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lang="ru-MO" sz="30000">
                <a:solidFill>
                  <a:schemeClr val="bg1"/>
                </a:solidFill>
                <a:latin typeface="Times New Roman" panose="02020603050405020304" pitchFamily="18" charset="0"/>
                <a:cs typeface="+mj-cs"/>
              </a:defRPr>
            </a:lvl1pPr>
          </a:lstStyle>
          <a:p>
            <a:pPr lvl="0" rtl="0"/>
            <a:r>
              <a:rPr lang="ru-RU" noProof="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40624600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Сравнение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588546F5-5752-9595-980A-9978EC65B179}"/>
              </a:ext>
            </a:extLst>
          </p:cNvPr>
          <p:cNvSpPr/>
          <p:nvPr userDrawn="1"/>
        </p:nvSpPr>
        <p:spPr>
          <a:xfrm>
            <a:off x="491679" y="319214"/>
            <a:ext cx="11208641" cy="58577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MO"/>
            </a:defPPr>
          </a:lstStyle>
          <a:p>
            <a:pPr algn="ctr" rtl="0"/>
            <a:endParaRPr lang="ru-RU" noProof="0"/>
          </a:p>
        </p:txBody>
      </p: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788B1DFD-B7E9-D65B-0A47-8D442617B0D0}"/>
              </a:ext>
            </a:extLst>
          </p:cNvPr>
          <p:cNvCxnSpPr>
            <a:cxnSpLocks/>
          </p:cNvCxnSpPr>
          <p:nvPr userDrawn="1"/>
        </p:nvCxnSpPr>
        <p:spPr>
          <a:xfrm>
            <a:off x="837235" y="1767119"/>
            <a:ext cx="10516564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Рисунок 13" descr="Изображение моллюска, насекомого&#10;&#10;Автоматически созданное описание">
            <a:extLst>
              <a:ext uri="{FF2B5EF4-FFF2-40B4-BE49-F238E27FC236}">
                <a16:creationId xmlns:a16="http://schemas.microsoft.com/office/drawing/2014/main" id="{4190CCC3-E5E8-9E96-318B-F3F62E2328D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5658" y="1631192"/>
            <a:ext cx="1207554" cy="354511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>
            <a:lvl1pPr algn="ctr">
              <a:defRPr lang="ru-MO"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73DC3A9-D4E6-42CF-91A8-F267C7C66CC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124712" y="2161563"/>
            <a:ext cx="3200400" cy="427797"/>
          </a:xfrm>
        </p:spPr>
        <p:txBody>
          <a:bodyPr rtlCol="0" anchor="b">
            <a:normAutofit/>
          </a:bodyPr>
          <a:lstStyle>
            <a:lvl1pPr marL="0" indent="0">
              <a:buNone/>
              <a:defRPr lang="ru-MO" sz="2000" b="0">
                <a:latin typeface="Times New Roman" panose="02020603050405020304" pitchFamily="18" charset="0"/>
                <a:cs typeface="+mj-cs"/>
              </a:defRPr>
            </a:lvl1pPr>
            <a:lvl2pPr marL="457200" indent="0">
              <a:buNone/>
              <a:defRPr lang="ru-MO" sz="2000" b="1"/>
            </a:lvl2pPr>
            <a:lvl3pPr marL="914400" indent="0">
              <a:buNone/>
              <a:defRPr lang="ru-MO" sz="1800" b="1"/>
            </a:lvl3pPr>
            <a:lvl4pPr marL="1371600" indent="0">
              <a:buNone/>
              <a:defRPr lang="ru-MO" sz="1600" b="1"/>
            </a:lvl4pPr>
            <a:lvl5pPr marL="1828800" indent="0">
              <a:buNone/>
              <a:defRPr lang="ru-MO" sz="1600" b="1"/>
            </a:lvl5pPr>
            <a:lvl6pPr marL="2286000" indent="0">
              <a:buNone/>
              <a:defRPr lang="ru-MO" sz="1600" b="1"/>
            </a:lvl6pPr>
            <a:lvl7pPr marL="2743200" indent="0">
              <a:buNone/>
              <a:defRPr lang="ru-MO" sz="1600" b="1"/>
            </a:lvl7pPr>
            <a:lvl8pPr marL="3200400" indent="0">
              <a:buNone/>
              <a:defRPr lang="ru-MO" sz="1600" b="1"/>
            </a:lvl8pPr>
            <a:lvl9pPr marL="3657600" indent="0">
              <a:buNone/>
              <a:defRPr lang="ru-MO" sz="1600" b="1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124712" y="2629116"/>
            <a:ext cx="3200400" cy="3320861"/>
          </a:xfrm>
        </p:spPr>
        <p:txBody>
          <a:bodyPr rtlCol="0">
            <a:normAutofit/>
          </a:bodyPr>
          <a:lstStyle>
            <a:lvl1pPr marL="228600" indent="-228600">
              <a:buClr>
                <a:srgbClr val="73292A"/>
              </a:buClr>
              <a:buFont typeface="Arial" panose="020B0604020202020204" pitchFamily="34" charset="0"/>
              <a:buChar char="•"/>
              <a:defRPr lang="ru-MO" sz="1600"/>
            </a:lvl1pPr>
            <a:lvl2pPr marL="685800" indent="-228600">
              <a:buClr>
                <a:srgbClr val="73292A"/>
              </a:buClr>
              <a:buFont typeface="Arial" panose="020B0604020202020204" pitchFamily="34" charset="0"/>
              <a:buChar char="•"/>
              <a:defRPr lang="ru-MO" sz="1400"/>
            </a:lvl2pPr>
            <a:lvl3pPr marL="1143000" indent="-228600">
              <a:buClr>
                <a:srgbClr val="73292A"/>
              </a:buClr>
              <a:buFont typeface="Arial" panose="020B0604020202020204" pitchFamily="34" charset="0"/>
              <a:buChar char="•"/>
              <a:defRPr lang="ru-MO" sz="1200"/>
            </a:lvl3pPr>
            <a:lvl4pPr marL="1600200" indent="-228600">
              <a:buClr>
                <a:srgbClr val="73292A"/>
              </a:buClr>
              <a:buFont typeface="Arial" panose="020B0604020202020204" pitchFamily="34" charset="0"/>
              <a:buChar char="•"/>
              <a:defRPr lang="ru-MO" sz="1100"/>
            </a:lvl4pPr>
            <a:lvl5pPr marL="2057400" indent="-228600">
              <a:buClr>
                <a:srgbClr val="73292A"/>
              </a:buClr>
              <a:buFont typeface="Arial" panose="020B0604020202020204" pitchFamily="34" charset="0"/>
              <a:buChar char="•"/>
              <a:defRPr lang="ru-MO" sz="1100"/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2100C9C6-BD61-4D2C-9146-FB785BAE4FF3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498848" y="2161563"/>
            <a:ext cx="3200400" cy="427797"/>
          </a:xfrm>
        </p:spPr>
        <p:txBody>
          <a:bodyPr rtlCol="0" anchor="b">
            <a:normAutofit/>
          </a:bodyPr>
          <a:lstStyle>
            <a:lvl1pPr marL="0" indent="0">
              <a:buNone/>
              <a:defRPr lang="ru-MO" sz="2000" b="0">
                <a:latin typeface="Times New Roman" panose="02020603050405020304" pitchFamily="18" charset="0"/>
                <a:cs typeface="+mj-cs"/>
              </a:defRPr>
            </a:lvl1pPr>
            <a:lvl2pPr marL="457200" indent="0">
              <a:buNone/>
              <a:defRPr lang="ru-MO" sz="2000" b="1"/>
            </a:lvl2pPr>
            <a:lvl3pPr marL="914400" indent="0">
              <a:buNone/>
              <a:defRPr lang="ru-MO" sz="1800" b="1"/>
            </a:lvl3pPr>
            <a:lvl4pPr marL="1371600" indent="0">
              <a:buNone/>
              <a:defRPr lang="ru-MO" sz="1600" b="1"/>
            </a:lvl4pPr>
            <a:lvl5pPr marL="1828800" indent="0">
              <a:buNone/>
              <a:defRPr lang="ru-MO" sz="1600" b="1"/>
            </a:lvl5pPr>
            <a:lvl6pPr marL="2286000" indent="0">
              <a:buNone/>
              <a:defRPr lang="ru-MO" sz="1600" b="1"/>
            </a:lvl6pPr>
            <a:lvl7pPr marL="2743200" indent="0">
              <a:buNone/>
              <a:defRPr lang="ru-MO" sz="1600" b="1"/>
            </a:lvl7pPr>
            <a:lvl8pPr marL="3200400" indent="0">
              <a:buNone/>
              <a:defRPr lang="ru-MO" sz="1600" b="1"/>
            </a:lvl8pPr>
            <a:lvl9pPr marL="3657600" indent="0">
              <a:buNone/>
              <a:defRPr lang="ru-MO" sz="1600" b="1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E2E342EE-68BB-484D-98C3-48A7847549D4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498848" y="2629116"/>
            <a:ext cx="3200400" cy="3320861"/>
          </a:xfrm>
        </p:spPr>
        <p:txBody>
          <a:bodyPr rtlCol="0">
            <a:normAutofit/>
          </a:bodyPr>
          <a:lstStyle>
            <a:lvl1pPr>
              <a:buClr>
                <a:srgbClr val="73292A"/>
              </a:buClr>
              <a:defRPr lang="ru-MO" sz="1600"/>
            </a:lvl1pPr>
            <a:lvl2pPr>
              <a:buClr>
                <a:srgbClr val="73292A"/>
              </a:buClr>
              <a:defRPr lang="ru-MO" sz="1400"/>
            </a:lvl2pPr>
            <a:lvl3pPr>
              <a:buClr>
                <a:srgbClr val="73292A"/>
              </a:buClr>
              <a:defRPr lang="ru-MO" sz="1200"/>
            </a:lvl3pPr>
            <a:lvl4pPr>
              <a:buClr>
                <a:srgbClr val="73292A"/>
              </a:buClr>
              <a:defRPr lang="ru-MO" sz="1100"/>
            </a:lvl4pPr>
            <a:lvl5pPr>
              <a:buClr>
                <a:srgbClr val="73292A"/>
              </a:buClr>
              <a:defRPr lang="ru-MO" sz="1100"/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3A51CCCC-1589-401D-AE98-FC2871630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ru-MO"/>
            </a:defPPr>
          </a:lstStyle>
          <a:p>
            <a:pPr rtl="0"/>
            <a:r>
              <a:rPr lang="ru-RU" noProof="0"/>
              <a:t>Название презентации</a:t>
            </a:r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285D9D7D-8D9A-473E-AF0D-EF1940D79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ru-MO"/>
            </a:defPPr>
          </a:lstStyle>
          <a:p>
            <a:pPr rtl="0"/>
            <a:fld id="{294A09A9-5501-47C1-A89A-A340965A2BE2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F270D939-D128-D431-82CE-9C15D5A7AA9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909560" y="2161563"/>
            <a:ext cx="3200400" cy="427797"/>
          </a:xfrm>
        </p:spPr>
        <p:txBody>
          <a:bodyPr rtlCol="0" anchor="b">
            <a:normAutofit/>
          </a:bodyPr>
          <a:lstStyle>
            <a:lvl1pPr marL="0" indent="0">
              <a:buNone/>
              <a:defRPr lang="ru-MO" sz="2000" b="0">
                <a:latin typeface="Times New Roman" panose="02020603050405020304" pitchFamily="18" charset="0"/>
                <a:cs typeface="+mj-cs"/>
              </a:defRPr>
            </a:lvl1pPr>
            <a:lvl2pPr marL="457200" indent="0">
              <a:buNone/>
              <a:defRPr lang="ru-MO" sz="2000" b="1"/>
            </a:lvl2pPr>
            <a:lvl3pPr marL="914400" indent="0">
              <a:buNone/>
              <a:defRPr lang="ru-MO" sz="1800" b="1"/>
            </a:lvl3pPr>
            <a:lvl4pPr marL="1371600" indent="0">
              <a:buNone/>
              <a:defRPr lang="ru-MO" sz="1600" b="1"/>
            </a:lvl4pPr>
            <a:lvl5pPr marL="1828800" indent="0">
              <a:buNone/>
              <a:defRPr lang="ru-MO" sz="1600" b="1"/>
            </a:lvl5pPr>
            <a:lvl6pPr marL="2286000" indent="0">
              <a:buNone/>
              <a:defRPr lang="ru-MO" sz="1600" b="1"/>
            </a:lvl6pPr>
            <a:lvl7pPr marL="2743200" indent="0">
              <a:buNone/>
              <a:defRPr lang="ru-MO" sz="1600" b="1"/>
            </a:lvl7pPr>
            <a:lvl8pPr marL="3200400" indent="0">
              <a:buNone/>
              <a:defRPr lang="ru-MO" sz="1600" b="1"/>
            </a:lvl8pPr>
            <a:lvl9pPr marL="3657600" indent="0">
              <a:buNone/>
              <a:defRPr lang="ru-MO" sz="1600" b="1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16" name="Объект 5">
            <a:extLst>
              <a:ext uri="{FF2B5EF4-FFF2-40B4-BE49-F238E27FC236}">
                <a16:creationId xmlns:a16="http://schemas.microsoft.com/office/drawing/2014/main" id="{4AAE69C6-BB37-BC70-8424-BC928D19C91A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7909560" y="2629116"/>
            <a:ext cx="3200400" cy="3320861"/>
          </a:xfrm>
        </p:spPr>
        <p:txBody>
          <a:bodyPr rtlCol="0">
            <a:normAutofit/>
          </a:bodyPr>
          <a:lstStyle>
            <a:lvl1pPr>
              <a:buClr>
                <a:srgbClr val="73292A"/>
              </a:buClr>
              <a:defRPr lang="ru-MO" sz="1600"/>
            </a:lvl1pPr>
            <a:lvl2pPr>
              <a:buClr>
                <a:srgbClr val="73292A"/>
              </a:buClr>
              <a:defRPr lang="ru-MO" sz="1400"/>
            </a:lvl2pPr>
            <a:lvl3pPr>
              <a:buClr>
                <a:srgbClr val="73292A"/>
              </a:buClr>
              <a:defRPr lang="ru-MO" sz="1200"/>
            </a:lvl3pPr>
            <a:lvl4pPr>
              <a:buClr>
                <a:srgbClr val="73292A"/>
              </a:buClr>
              <a:defRPr lang="ru-MO" sz="1100"/>
            </a:lvl4pPr>
            <a:lvl5pPr>
              <a:buClr>
                <a:srgbClr val="73292A"/>
              </a:buClr>
              <a:defRPr lang="ru-MO" sz="1100"/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31699083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 descr="Изображение ткани&#10;&#10;Автоматически созданное описание">
            <a:extLst>
              <a:ext uri="{FF2B5EF4-FFF2-40B4-BE49-F238E27FC236}">
                <a16:creationId xmlns:a16="http://schemas.microsoft.com/office/drawing/2014/main" id="{E0606CB6-3E28-F128-51B5-3786D740489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7013" y="1162701"/>
            <a:ext cx="1562100" cy="4394200"/>
          </a:xfrm>
          <a:prstGeom prst="rect">
            <a:avLst/>
          </a:prstGeom>
        </p:spPr>
      </p:pic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E64BBC1B-7DD9-DA00-15CC-B446DA472005}"/>
              </a:ext>
            </a:extLst>
          </p:cNvPr>
          <p:cNvSpPr/>
          <p:nvPr userDrawn="1"/>
        </p:nvSpPr>
        <p:spPr>
          <a:xfrm>
            <a:off x="0" y="0"/>
            <a:ext cx="6096000" cy="68695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MO"/>
            </a:defPPr>
          </a:lstStyle>
          <a:p>
            <a:pPr algn="ctr" rtl="0"/>
            <a:endParaRPr lang="ru-RU" noProof="0"/>
          </a:p>
        </p:txBody>
      </p:sp>
      <p:pic>
        <p:nvPicPr>
          <p:cNvPr id="8" name="Рисунок 7" descr="Изображение цветка, растения&#10;&#10;Автоматически созданное описание">
            <a:extLst>
              <a:ext uri="{FF2B5EF4-FFF2-40B4-BE49-F238E27FC236}">
                <a16:creationId xmlns:a16="http://schemas.microsoft.com/office/drawing/2014/main" id="{C88A03B2-8C41-A023-CB90-5F79A1F01AF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7235" y="2476883"/>
            <a:ext cx="749300" cy="2755900"/>
          </a:xfrm>
          <a:prstGeom prst="rect">
            <a:avLst/>
          </a:prstGeom>
        </p:spPr>
      </p:pic>
      <p:pic>
        <p:nvPicPr>
          <p:cNvPr id="10" name="Рисунок 9" descr="Цветок крупным планом&#10;&#10;Описание создано автоматически с низкой степенью достоверности">
            <a:extLst>
              <a:ext uri="{FF2B5EF4-FFF2-40B4-BE49-F238E27FC236}">
                <a16:creationId xmlns:a16="http://schemas.microsoft.com/office/drawing/2014/main" id="{9EA6110C-517A-C447-DB03-9A264F112FB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9809" y="1695833"/>
            <a:ext cx="1155700" cy="4318000"/>
          </a:xfrm>
          <a:prstGeom prst="rect">
            <a:avLst/>
          </a:prstGeom>
        </p:spPr>
      </p:pic>
      <p:pic>
        <p:nvPicPr>
          <p:cNvPr id="12" name="Рисунок 11" descr="Цветок крупным планом&#10;&#10;Описание создано автоматически с низкой степенью достоверности">
            <a:extLst>
              <a:ext uri="{FF2B5EF4-FFF2-40B4-BE49-F238E27FC236}">
                <a16:creationId xmlns:a16="http://schemas.microsoft.com/office/drawing/2014/main" id="{DC4249CD-2B45-A435-5B21-CFA70421386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6749" y="381916"/>
            <a:ext cx="1155700" cy="4318000"/>
          </a:xfrm>
          <a:prstGeom prst="rect">
            <a:avLst/>
          </a:prstGeom>
        </p:spPr>
      </p:pic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7A7568A0-F819-551E-4780-20A651246990}"/>
              </a:ext>
            </a:extLst>
          </p:cNvPr>
          <p:cNvSpPr/>
          <p:nvPr userDrawn="1"/>
        </p:nvSpPr>
        <p:spPr>
          <a:xfrm>
            <a:off x="1024128" y="2162946"/>
            <a:ext cx="3794760" cy="25369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MO"/>
            </a:defPPr>
          </a:lstStyle>
          <a:p>
            <a:pPr algn="ctr" rtl="0"/>
            <a:endParaRPr lang="ru-RU" noProof="0"/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5711D903-56F9-B09B-0443-A76786804823}"/>
              </a:ext>
            </a:extLst>
          </p:cNvPr>
          <p:cNvSpPr/>
          <p:nvPr userDrawn="1"/>
        </p:nvSpPr>
        <p:spPr>
          <a:xfrm>
            <a:off x="1131655" y="2264499"/>
            <a:ext cx="3585549" cy="233542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MO"/>
            </a:defPPr>
          </a:lstStyle>
          <a:p>
            <a:pPr algn="ctr" rtl="0"/>
            <a:endParaRPr lang="ru-RU" noProof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D91551-9B41-0ACF-0BE6-9D174E6957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2184" y="2889504"/>
            <a:ext cx="2852928" cy="1088136"/>
          </a:xfrm>
        </p:spPr>
        <p:txBody>
          <a:bodyPr rtlCol="0"/>
          <a:lstStyle>
            <a:lvl1pPr algn="ctr">
              <a:defRPr lang="ru-MO"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19" name="Объект 2">
            <a:extLst>
              <a:ext uri="{FF2B5EF4-FFF2-40B4-BE49-F238E27FC236}">
                <a16:creationId xmlns:a16="http://schemas.microsoft.com/office/drawing/2014/main" id="{545D3FB1-678F-0A9A-CCB6-435CE57DA0F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211312" y="2011680"/>
            <a:ext cx="2999232" cy="2843784"/>
          </a:xfrm>
        </p:spPr>
        <p:txBody>
          <a:bodyPr rtlCol="0"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lang="ru-MO" sz="2400"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1pPr>
            <a:lvl2pPr algn="l">
              <a:lnSpc>
                <a:spcPct val="150000"/>
              </a:lnSpc>
              <a:defRPr lang="ru-MO" sz="2000"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2pPr>
            <a:lvl3pPr algn="ctr">
              <a:defRPr lang="ru-MO" sz="1600"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3pPr>
            <a:lvl4pPr algn="ctr">
              <a:defRPr lang="ru-MO" sz="1400"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4pPr>
            <a:lvl5pPr algn="ctr">
              <a:defRPr lang="ru-MO" sz="1400"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34824669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ED362110-9E75-C1E6-F3D3-769A27CB658B}"/>
              </a:ext>
            </a:extLst>
          </p:cNvPr>
          <p:cNvSpPr/>
          <p:nvPr userDrawn="1"/>
        </p:nvSpPr>
        <p:spPr>
          <a:xfrm>
            <a:off x="4680" y="0"/>
            <a:ext cx="12191999" cy="230924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MO"/>
            </a:defPPr>
          </a:lstStyle>
          <a:p>
            <a:pPr algn="ctr" rtl="0"/>
            <a:endParaRPr lang="ru-RU" noProof="0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80E61109-4A99-6337-9E7D-6AE0370E2A33}"/>
              </a:ext>
            </a:extLst>
          </p:cNvPr>
          <p:cNvSpPr/>
          <p:nvPr userDrawn="1"/>
        </p:nvSpPr>
        <p:spPr>
          <a:xfrm>
            <a:off x="1007819" y="319215"/>
            <a:ext cx="10185721" cy="1444625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MO"/>
            </a:defPPr>
          </a:lstStyle>
          <a:p>
            <a:pPr algn="ctr" rtl="0"/>
            <a:endParaRPr lang="ru-RU" noProof="0"/>
          </a:p>
        </p:txBody>
      </p:sp>
      <p:pic>
        <p:nvPicPr>
          <p:cNvPr id="11" name="Рисунок 10" descr="Изображение моллюска, насекомого&#10;&#10;Автоматически созданное описание">
            <a:extLst>
              <a:ext uri="{FF2B5EF4-FFF2-40B4-BE49-F238E27FC236}">
                <a16:creationId xmlns:a16="http://schemas.microsoft.com/office/drawing/2014/main" id="{13B4663F-72DF-CD37-DE9D-C35DFB37E8B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6902" y="1631192"/>
            <a:ext cx="1207554" cy="354511"/>
          </a:xfrm>
          <a:prstGeom prst="rect">
            <a:avLst/>
          </a:prstGeom>
        </p:spPr>
      </p:pic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C48BE494-2D3C-A618-4422-6EA9496986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430000" cy="1325563"/>
          </a:xfrm>
        </p:spPr>
        <p:txBody>
          <a:bodyPr rtlCol="0"/>
          <a:lstStyle>
            <a:lvl1pPr algn="ctr">
              <a:defRPr lang="ru-MO"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6069ADF-8CD9-4E77-BB8D-70D8824C5AE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2628461"/>
            <a:ext cx="5181600" cy="3548501"/>
          </a:xfrm>
        </p:spPr>
        <p:txBody>
          <a:bodyPr rtlCol="0"/>
          <a:lstStyle>
            <a:defPPr>
              <a:defRPr lang="ru-MO"/>
            </a:def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72200" y="2628461"/>
            <a:ext cx="5181600" cy="3548501"/>
          </a:xfrm>
        </p:spPr>
        <p:txBody>
          <a:bodyPr rtlCol="0"/>
          <a:lstStyle>
            <a:defPPr>
              <a:defRPr lang="ru-MO"/>
            </a:def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119B248-9F11-0A11-E6AF-776D371E14A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defPPr>
              <a:defRPr lang="ru-MO"/>
            </a:defPPr>
          </a:lstStyle>
          <a:p>
            <a:pPr rtl="0"/>
            <a:r>
              <a:rPr lang="ru-RU" noProof="0"/>
              <a:t>Название презентации</a:t>
            </a:r>
          </a:p>
        </p:txBody>
      </p:sp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85EFD48A-F270-E4EE-7C35-F4304F3DDF3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ru-MO"/>
            </a:defPPr>
          </a:lstStyle>
          <a:p>
            <a:pPr rtl="0"/>
            <a:fld id="{294A09A9-5501-47C1-A89A-A340965A2BE2}" type="slidenum">
              <a:rPr lang="ru-RU" noProof="0" smtClean="0"/>
              <a:pPr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30106943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4A7DEB86-4C56-EB31-FEEE-EC8AA99FB456}"/>
              </a:ext>
            </a:extLst>
          </p:cNvPr>
          <p:cNvSpPr/>
          <p:nvPr userDrawn="1"/>
        </p:nvSpPr>
        <p:spPr>
          <a:xfrm>
            <a:off x="4680" y="0"/>
            <a:ext cx="12191999" cy="230924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MO"/>
            </a:defPPr>
          </a:lstStyle>
          <a:p>
            <a:pPr algn="ctr" rtl="0"/>
            <a:endParaRPr lang="ru-RU" noProof="0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F3C19EDA-96E7-C255-DFF9-F36A187EBACD}"/>
              </a:ext>
            </a:extLst>
          </p:cNvPr>
          <p:cNvSpPr/>
          <p:nvPr userDrawn="1"/>
        </p:nvSpPr>
        <p:spPr>
          <a:xfrm>
            <a:off x="1007819" y="319215"/>
            <a:ext cx="10185721" cy="1444625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MO"/>
            </a:defPPr>
          </a:lstStyle>
          <a:p>
            <a:pPr algn="ctr" rtl="0"/>
            <a:endParaRPr lang="ru-RU" noProof="0"/>
          </a:p>
        </p:txBody>
      </p:sp>
      <p:pic>
        <p:nvPicPr>
          <p:cNvPr id="7" name="Рисунок 6" descr="Изображение моллюска, насекомого&#10;&#10;Автоматически созданное описание">
            <a:extLst>
              <a:ext uri="{FF2B5EF4-FFF2-40B4-BE49-F238E27FC236}">
                <a16:creationId xmlns:a16="http://schemas.microsoft.com/office/drawing/2014/main" id="{FAD938FE-3B63-4832-B610-64346C069FA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6902" y="1631192"/>
            <a:ext cx="1207554" cy="354511"/>
          </a:xfrm>
          <a:prstGeom prst="rect">
            <a:avLst/>
          </a:prstGeom>
        </p:spPr>
      </p:pic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5B38128B-385C-B928-A4A8-BD98929D3D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430000" cy="1325563"/>
          </a:xfrm>
        </p:spPr>
        <p:txBody>
          <a:bodyPr rtlCol="0"/>
          <a:lstStyle>
            <a:lvl1pPr algn="ctr">
              <a:defRPr lang="ru-MO"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ru-MO"/>
            </a:defPPr>
          </a:lstStyle>
          <a:p>
            <a:pPr rtl="0"/>
            <a:r>
              <a:rPr lang="ru-RU" noProof="0"/>
              <a:t>Заголовок презентации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ru-MO"/>
            </a:defPPr>
          </a:lstStyle>
          <a:p>
            <a:pPr rtl="0"/>
            <a:fld id="{294A09A9-5501-47C1-A89A-A340965A2BE2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4769475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7AC6CA6E-C1AB-4B24-80C7-A4B12640B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ru-MO"/>
            </a:defPPr>
          </a:lstStyle>
          <a:p>
            <a:pPr rtl="0"/>
            <a:r>
              <a:rPr lang="ru-RU" noProof="0"/>
              <a:t>Заголовок презентации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F5EFB41-7AD3-4519-95E7-416BFA1AE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ru-MO"/>
            </a:defPPr>
          </a:lstStyle>
          <a:p>
            <a:pPr rtl="0"/>
            <a:fld id="{294A09A9-5501-47C1-A89A-A340965A2BE2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87510722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05BD6A3-F987-4FCC-A6EF-2EF0D33C0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lang="ru-MO" sz="3200"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C3F06A0-63CE-4272-B90E-4F20296BFBE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>
              <a:defRPr lang="ru-MO" sz="3200"/>
            </a:lvl1pPr>
            <a:lvl2pPr>
              <a:defRPr lang="ru-MO" sz="2800"/>
            </a:lvl2pPr>
            <a:lvl3pPr>
              <a:defRPr lang="ru-MO" sz="2400"/>
            </a:lvl3pPr>
            <a:lvl4pPr>
              <a:defRPr lang="ru-MO" sz="2000"/>
            </a:lvl4pPr>
            <a:lvl5pPr>
              <a:defRPr lang="ru-MO" sz="2000"/>
            </a:lvl5pPr>
            <a:lvl6pPr>
              <a:defRPr lang="ru-MO" sz="2000"/>
            </a:lvl6pPr>
            <a:lvl7pPr>
              <a:defRPr lang="ru-MO" sz="2000"/>
            </a:lvl7pPr>
            <a:lvl8pPr>
              <a:defRPr lang="ru-MO" sz="2000"/>
            </a:lvl8pPr>
            <a:lvl9pPr>
              <a:defRPr lang="ru-MO" sz="2000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8467220-06E3-427A-B4D3-9B0030E09DBB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lang="ru-MO" sz="1600"/>
            </a:lvl1pPr>
            <a:lvl2pPr marL="457200" indent="0">
              <a:buNone/>
              <a:defRPr lang="ru-MO" sz="1400"/>
            </a:lvl2pPr>
            <a:lvl3pPr marL="914400" indent="0">
              <a:buNone/>
              <a:defRPr lang="ru-MO" sz="1200"/>
            </a:lvl3pPr>
            <a:lvl4pPr marL="1371600" indent="0">
              <a:buNone/>
              <a:defRPr lang="ru-MO" sz="1000"/>
            </a:lvl4pPr>
            <a:lvl5pPr marL="1828800" indent="0">
              <a:buNone/>
              <a:defRPr lang="ru-MO" sz="1000"/>
            </a:lvl5pPr>
            <a:lvl6pPr marL="2286000" indent="0">
              <a:buNone/>
              <a:defRPr lang="ru-MO" sz="1000"/>
            </a:lvl6pPr>
            <a:lvl7pPr marL="2743200" indent="0">
              <a:buNone/>
              <a:defRPr lang="ru-MO" sz="1000"/>
            </a:lvl7pPr>
            <a:lvl8pPr marL="3200400" indent="0">
              <a:buNone/>
              <a:defRPr lang="ru-MO" sz="1000"/>
            </a:lvl8pPr>
            <a:lvl9pPr marL="3657600" indent="0">
              <a:buNone/>
              <a:defRPr lang="ru-MO" sz="1000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F5AEF53B-C85C-47DB-ADE4-C1D9FA682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ru-MO"/>
            </a:defPPr>
          </a:lstStyle>
          <a:p>
            <a:pPr rtl="0"/>
            <a:r>
              <a:rPr lang="ru-RU" noProof="0"/>
              <a:t>Заголовок презентации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FD4FD38-14E5-4C36-B948-8BF3F794E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ru-MO"/>
            </a:defPPr>
          </a:lstStyle>
          <a:p>
            <a:pPr rtl="0"/>
            <a:fld id="{294A09A9-5501-47C1-A89A-A340965A2BE2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79920054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F308F2A-1C19-4116-80DF-E24EDDF28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lang="ru-MO" sz="3200"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08A489A7-7CA6-4CC9-B634-FCB2E102C6B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 marL="0" indent="0">
              <a:buNone/>
              <a:defRPr lang="ru-MO" sz="3200"/>
            </a:lvl1pPr>
            <a:lvl2pPr marL="457200" indent="0">
              <a:buNone/>
              <a:defRPr lang="ru-MO" sz="2800"/>
            </a:lvl2pPr>
            <a:lvl3pPr marL="914400" indent="0">
              <a:buNone/>
              <a:defRPr lang="ru-MO" sz="2400"/>
            </a:lvl3pPr>
            <a:lvl4pPr marL="1371600" indent="0">
              <a:buNone/>
              <a:defRPr lang="ru-MO" sz="2000"/>
            </a:lvl4pPr>
            <a:lvl5pPr marL="1828800" indent="0">
              <a:buNone/>
              <a:defRPr lang="ru-MO" sz="2000"/>
            </a:lvl5pPr>
            <a:lvl6pPr marL="2286000" indent="0">
              <a:buNone/>
              <a:defRPr lang="ru-MO" sz="2000"/>
            </a:lvl6pPr>
            <a:lvl7pPr marL="2743200" indent="0">
              <a:buNone/>
              <a:defRPr lang="ru-MO" sz="2000"/>
            </a:lvl7pPr>
            <a:lvl8pPr marL="3200400" indent="0">
              <a:buNone/>
              <a:defRPr lang="ru-MO" sz="2000"/>
            </a:lvl8pPr>
            <a:lvl9pPr marL="3657600" indent="0">
              <a:buNone/>
              <a:defRPr lang="ru-MO" sz="2000"/>
            </a:lvl9pPr>
          </a:lstStyle>
          <a:p>
            <a:pPr rtl="0"/>
            <a:r>
              <a:rPr lang="ru-RU" noProof="0"/>
              <a:t>Вставка рисунка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DF5F80D-1DB9-4E0A-8F68-924FC1C9C3BA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lang="ru-MO" sz="1600"/>
            </a:lvl1pPr>
            <a:lvl2pPr marL="457200" indent="0">
              <a:buNone/>
              <a:defRPr lang="ru-MO" sz="1400"/>
            </a:lvl2pPr>
            <a:lvl3pPr marL="914400" indent="0">
              <a:buNone/>
              <a:defRPr lang="ru-MO" sz="1200"/>
            </a:lvl3pPr>
            <a:lvl4pPr marL="1371600" indent="0">
              <a:buNone/>
              <a:defRPr lang="ru-MO" sz="1000"/>
            </a:lvl4pPr>
            <a:lvl5pPr marL="1828800" indent="0">
              <a:buNone/>
              <a:defRPr lang="ru-MO" sz="1000"/>
            </a:lvl5pPr>
            <a:lvl6pPr marL="2286000" indent="0">
              <a:buNone/>
              <a:defRPr lang="ru-MO" sz="1000"/>
            </a:lvl6pPr>
            <a:lvl7pPr marL="2743200" indent="0">
              <a:buNone/>
              <a:defRPr lang="ru-MO" sz="1000"/>
            </a:lvl7pPr>
            <a:lvl8pPr marL="3200400" indent="0">
              <a:buNone/>
              <a:defRPr lang="ru-MO" sz="1000"/>
            </a:lvl8pPr>
            <a:lvl9pPr marL="3657600" indent="0">
              <a:buNone/>
              <a:defRPr lang="ru-MO" sz="1000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8DA4DA3-10C7-48A6-9B15-38222B8CAD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ru-MO"/>
            </a:defPPr>
          </a:lstStyle>
          <a:p>
            <a:pPr rtl="0"/>
            <a:r>
              <a:rPr lang="ru-RU" noProof="0"/>
              <a:t>Заголовок презентации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584E7EE-5B3B-427E-9807-020AEF8C7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ru-MO"/>
            </a:defPPr>
          </a:lstStyle>
          <a:p>
            <a:pPr rtl="0"/>
            <a:fld id="{294A09A9-5501-47C1-A89A-A340965A2BE2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4351659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 descr="Изображение ткани&#10;&#10;Автоматически созданное описание">
            <a:extLst>
              <a:ext uri="{FF2B5EF4-FFF2-40B4-BE49-F238E27FC236}">
                <a16:creationId xmlns:a16="http://schemas.microsoft.com/office/drawing/2014/main" id="{ABAD6905-AD97-1EAF-A4A3-D0BB13B128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7013" y="1162701"/>
            <a:ext cx="1562100" cy="4394200"/>
          </a:xfrm>
          <a:prstGeom prst="rect">
            <a:avLst/>
          </a:prstGeom>
        </p:spPr>
      </p:pic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63BCB4CA-03FB-81F4-F8A2-FA9C0DBDEB11}"/>
              </a:ext>
            </a:extLst>
          </p:cNvPr>
          <p:cNvSpPr/>
          <p:nvPr userDrawn="1"/>
        </p:nvSpPr>
        <p:spPr>
          <a:xfrm>
            <a:off x="0" y="0"/>
            <a:ext cx="6096000" cy="68695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MO"/>
            </a:defPPr>
          </a:lstStyle>
          <a:p>
            <a:pPr algn="ctr" rtl="0"/>
            <a:endParaRPr lang="ru-RU" noProof="0"/>
          </a:p>
        </p:txBody>
      </p:sp>
      <p:pic>
        <p:nvPicPr>
          <p:cNvPr id="13" name="Рисунок 12" descr="Группа цветов&#10;&#10;Описание создано автоматически с низкой степенью достоверности">
            <a:extLst>
              <a:ext uri="{FF2B5EF4-FFF2-40B4-BE49-F238E27FC236}">
                <a16:creationId xmlns:a16="http://schemas.microsoft.com/office/drawing/2014/main" id="{138EDBF7-FA56-2BF9-ECFA-6C39FEE8F88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59852" flipH="1">
            <a:off x="1760954" y="2048834"/>
            <a:ext cx="1230524" cy="2287327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3880" y="978408"/>
            <a:ext cx="3749040" cy="1325880"/>
          </a:xfrm>
        </p:spPr>
        <p:txBody>
          <a:bodyPr rtlCol="0"/>
          <a:lstStyle>
            <a:defPPr>
              <a:defRPr lang="ru-MO"/>
            </a:def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3A51CCCC-1589-401D-AE98-FC2871630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ru-MO"/>
            </a:defPPr>
          </a:lstStyle>
          <a:p>
            <a:pPr rtl="0"/>
            <a:r>
              <a:rPr lang="ru-RU" noProof="0"/>
              <a:t>Заголовок презентации</a:t>
            </a:r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285D9D7D-8D9A-473E-AF0D-EF1940D79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ru-MO"/>
            </a:defPPr>
          </a:lstStyle>
          <a:p>
            <a:pPr rtl="0"/>
            <a:fld id="{294A09A9-5501-47C1-A89A-A340965A2BE2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32" name="Объект 5">
            <a:extLst>
              <a:ext uri="{FF2B5EF4-FFF2-40B4-BE49-F238E27FC236}">
                <a16:creationId xmlns:a16="http://schemas.microsoft.com/office/drawing/2014/main" id="{9BEB2D80-6263-5794-6A1A-CFF345F7A92E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8183880" y="2194560"/>
            <a:ext cx="3749040" cy="4306824"/>
          </a:xfrm>
        </p:spPr>
        <p:txBody>
          <a:bodyPr rtlCol="0">
            <a:normAutofit/>
          </a:bodyPr>
          <a:lstStyle>
            <a:lvl1pPr marL="0" indent="0">
              <a:lnSpc>
                <a:spcPct val="150000"/>
              </a:lnSpc>
              <a:buClr>
                <a:srgbClr val="73292A"/>
              </a:buClr>
              <a:buNone/>
              <a:defRPr lang="ru-MO" sz="2400"/>
            </a:lvl1pPr>
            <a:lvl2pPr marL="228600">
              <a:buClr>
                <a:srgbClr val="73292A"/>
              </a:buClr>
              <a:defRPr lang="ru-MO" sz="2000"/>
            </a:lvl2pPr>
            <a:lvl3pPr marL="685800">
              <a:buClr>
                <a:srgbClr val="73292A"/>
              </a:buClr>
              <a:defRPr lang="ru-MO" sz="1800"/>
            </a:lvl3pPr>
            <a:lvl4pPr marL="1143000">
              <a:buClr>
                <a:srgbClr val="73292A"/>
              </a:buClr>
              <a:defRPr lang="ru-MO" sz="1600"/>
            </a:lvl4pPr>
            <a:lvl5pPr marL="1600200">
              <a:buClr>
                <a:srgbClr val="73292A"/>
              </a:buClr>
              <a:defRPr lang="ru-MO" sz="1600"/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pic>
        <p:nvPicPr>
          <p:cNvPr id="6" name="Рисунок 5" descr="Изображение цветка, растения&#10;&#10;Автоматически созданное описание">
            <a:extLst>
              <a:ext uri="{FF2B5EF4-FFF2-40B4-BE49-F238E27FC236}">
                <a16:creationId xmlns:a16="http://schemas.microsoft.com/office/drawing/2014/main" id="{0FE36A83-31CF-DF76-5708-55ED9FB707E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7235" y="2476883"/>
            <a:ext cx="749300" cy="2755900"/>
          </a:xfrm>
          <a:prstGeom prst="rect">
            <a:avLst/>
          </a:prstGeom>
        </p:spPr>
      </p:pic>
      <p:sp>
        <p:nvSpPr>
          <p:cNvPr id="11" name="Текст 33">
            <a:extLst>
              <a:ext uri="{FF2B5EF4-FFF2-40B4-BE49-F238E27FC236}">
                <a16:creationId xmlns:a16="http://schemas.microsoft.com/office/drawing/2014/main" id="{5BF6365E-74A9-6D7B-5F20-7C29F29017E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25296" y="1426464"/>
            <a:ext cx="3922776" cy="4242816"/>
          </a:xfrm>
        </p:spPr>
        <p:txBody>
          <a:bodyPr rtlCol="0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lang="ru-MO" sz="30000">
                <a:solidFill>
                  <a:schemeClr val="bg1"/>
                </a:solidFill>
                <a:latin typeface="Times New Roman" panose="02020603050405020304" pitchFamily="18" charset="0"/>
                <a:cs typeface="+mj-cs"/>
              </a:defRPr>
            </a:lvl1pPr>
          </a:lstStyle>
          <a:p>
            <a:pPr lvl="0" rtl="0"/>
            <a:r>
              <a:rPr lang="ru-RU" noProof="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9539805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Заголовок и содержимое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7BB4DE27-1913-8274-9943-46641EA0DAB7}"/>
              </a:ext>
            </a:extLst>
          </p:cNvPr>
          <p:cNvSpPr/>
          <p:nvPr userDrawn="1"/>
        </p:nvSpPr>
        <p:spPr>
          <a:xfrm>
            <a:off x="1174276" y="-756"/>
            <a:ext cx="9843449" cy="56904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MO"/>
            </a:defPPr>
          </a:lstStyle>
          <a:p>
            <a:pPr algn="ctr" rtl="0"/>
            <a:endParaRPr lang="ru-RU" noProof="0">
              <a:solidFill>
                <a:schemeClr val="bg1"/>
              </a:solidFill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F901AB4A-AE17-BFA4-697C-75EC6407E147}"/>
              </a:ext>
            </a:extLst>
          </p:cNvPr>
          <p:cNvSpPr/>
          <p:nvPr userDrawn="1"/>
        </p:nvSpPr>
        <p:spPr>
          <a:xfrm>
            <a:off x="1604189" y="-13446"/>
            <a:ext cx="8983623" cy="525779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MO"/>
            </a:defPPr>
          </a:lstStyle>
          <a:p>
            <a:pPr algn="ctr" rtl="0"/>
            <a:endParaRPr lang="ru-RU" noProof="0"/>
          </a:p>
        </p:txBody>
      </p:sp>
      <p:pic>
        <p:nvPicPr>
          <p:cNvPr id="11" name="Рисунок 10" descr="Изображение моллюска, насекомого&#10;&#10;Автоматически созданное описание">
            <a:extLst>
              <a:ext uri="{FF2B5EF4-FFF2-40B4-BE49-F238E27FC236}">
                <a16:creationId xmlns:a16="http://schemas.microsoft.com/office/drawing/2014/main" id="{1C7F01FE-99A8-35BD-05A1-6D93A2578EB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2833" y="5110810"/>
            <a:ext cx="1207554" cy="354511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E66660DF-FD7A-4340-E854-B4680A6B88C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202474" y="-1953000"/>
            <a:ext cx="1485900" cy="53721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8028" y="1389888"/>
            <a:ext cx="8695944" cy="1325880"/>
          </a:xfrm>
        </p:spPr>
        <p:txBody>
          <a:bodyPr rtlCol="0"/>
          <a:lstStyle>
            <a:lvl1pPr algn="ctr">
              <a:defRPr lang="ru-MO">
                <a:latin typeface="Baskerville" panose="02020502070401020303" pitchFamily="18" charset="0"/>
                <a:ea typeface="Baskerville" panose="02020502070401020303" pitchFamily="18" charset="0"/>
              </a:defRPr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223516" y="2651760"/>
            <a:ext cx="7744968" cy="2697480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lang="ru-MO" sz="2000"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1pPr>
            <a:lvl2pPr algn="ctr">
              <a:lnSpc>
                <a:spcPct val="100000"/>
              </a:lnSpc>
              <a:defRPr lang="ru-MO" sz="1800"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2pPr>
            <a:lvl3pPr algn="ctr">
              <a:defRPr lang="ru-MO" sz="1600"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3pPr>
            <a:lvl4pPr algn="ctr">
              <a:defRPr lang="ru-MO" sz="1400"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4pPr>
            <a:lvl5pPr algn="ctr">
              <a:defRPr lang="ru-MO" sz="1400"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endParaRPr lang="ru-RU" noProof="0"/>
          </a:p>
        </p:txBody>
      </p:sp>
      <p:sp>
        <p:nvSpPr>
          <p:cNvPr id="14" name="Нижний колонтитул 13">
            <a:extLst>
              <a:ext uri="{FF2B5EF4-FFF2-40B4-BE49-F238E27FC236}">
                <a16:creationId xmlns:a16="http://schemas.microsoft.com/office/drawing/2014/main" id="{2F05D25C-B703-1868-603E-D468EF44D79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defPPr>
              <a:defRPr lang="ru-MO"/>
            </a:defPPr>
          </a:lstStyle>
          <a:p>
            <a:pPr rtl="0"/>
            <a:r>
              <a:rPr lang="ru-RU" noProof="0"/>
              <a:t>Название презентации</a:t>
            </a:r>
          </a:p>
        </p:txBody>
      </p:sp>
      <p:sp>
        <p:nvSpPr>
          <p:cNvPr id="15" name="Номер слайда 14">
            <a:extLst>
              <a:ext uri="{FF2B5EF4-FFF2-40B4-BE49-F238E27FC236}">
                <a16:creationId xmlns:a16="http://schemas.microsoft.com/office/drawing/2014/main" id="{D8FDB2CC-A975-BC07-042A-228D387E516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ru-MO"/>
            </a:defPPr>
          </a:lstStyle>
          <a:p>
            <a:pPr rtl="0"/>
            <a:fld id="{294A09A9-5501-47C1-A89A-A340965A2BE2}" type="slidenum">
              <a:rPr lang="ru-RU" noProof="0" smtClean="0"/>
              <a:pPr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1202685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98ADFA29-47E3-2E16-12B7-D8031DC04C0D}"/>
              </a:ext>
            </a:extLst>
          </p:cNvPr>
          <p:cNvSpPr/>
          <p:nvPr userDrawn="1"/>
        </p:nvSpPr>
        <p:spPr>
          <a:xfrm>
            <a:off x="0" y="3377183"/>
            <a:ext cx="12192000" cy="23265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MO"/>
            </a:defPPr>
          </a:lstStyle>
          <a:p>
            <a:pPr algn="ctr" rtl="0"/>
            <a:endParaRPr lang="ru-RU" noProof="0"/>
          </a:p>
        </p:txBody>
      </p:sp>
      <p:pic>
        <p:nvPicPr>
          <p:cNvPr id="11" name="Рисунок 10" descr="Растение крупным планом&#10;&#10;Описание создано автоматически с низкой степенью достоверности">
            <a:extLst>
              <a:ext uri="{FF2B5EF4-FFF2-40B4-BE49-F238E27FC236}">
                <a16:creationId xmlns:a16="http://schemas.microsoft.com/office/drawing/2014/main" id="{D373DB44-C887-96AC-D32D-B7656F28FB9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387322" y="3187511"/>
            <a:ext cx="1422400" cy="5283200"/>
          </a:xfrm>
          <a:prstGeom prst="rect">
            <a:avLst/>
          </a:prstGeom>
        </p:spPr>
      </p:pic>
      <p:pic>
        <p:nvPicPr>
          <p:cNvPr id="9" name="Рисунок 8" descr="Изображение постельного белья, ткани&#10;&#10;Автоматически созданное описание">
            <a:extLst>
              <a:ext uri="{FF2B5EF4-FFF2-40B4-BE49-F238E27FC236}">
                <a16:creationId xmlns:a16="http://schemas.microsoft.com/office/drawing/2014/main" id="{6A080FF9-A96B-AA38-428D-5F2CF533D06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400022" y="287485"/>
            <a:ext cx="1485900" cy="5372100"/>
          </a:xfrm>
          <a:prstGeom prst="rect">
            <a:avLst/>
          </a:prstGeom>
        </p:spPr>
      </p:pic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25150280-02E2-686D-A130-65EBDA15EF13}"/>
              </a:ext>
            </a:extLst>
          </p:cNvPr>
          <p:cNvSpPr/>
          <p:nvPr userDrawn="1"/>
        </p:nvSpPr>
        <p:spPr>
          <a:xfrm>
            <a:off x="232651" y="3633264"/>
            <a:ext cx="11740896" cy="178975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MO"/>
            </a:defPPr>
          </a:lstStyle>
          <a:p>
            <a:pPr algn="ctr" rtl="0"/>
            <a:endParaRPr lang="ru-RU" noProof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pic>
        <p:nvPicPr>
          <p:cNvPr id="15" name="Рисунок 14" descr="Изображение керамического изделия, фарфора&#10;&#10;Автоматически созданное описание">
            <a:extLst>
              <a:ext uri="{FF2B5EF4-FFF2-40B4-BE49-F238E27FC236}">
                <a16:creationId xmlns:a16="http://schemas.microsoft.com/office/drawing/2014/main" id="{3DD4D68C-6665-333E-98E8-785116A05A7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590193">
            <a:off x="6957396" y="5090392"/>
            <a:ext cx="856832" cy="832525"/>
          </a:xfrm>
          <a:prstGeom prst="rect">
            <a:avLst/>
          </a:prstGeom>
        </p:spPr>
      </p:pic>
      <p:pic>
        <p:nvPicPr>
          <p:cNvPr id="17" name="Рисунок 16" descr="Изображение, содержащее текст&#10;&#10;Автоматически созданное описание">
            <a:extLst>
              <a:ext uri="{FF2B5EF4-FFF2-40B4-BE49-F238E27FC236}">
                <a16:creationId xmlns:a16="http://schemas.microsoft.com/office/drawing/2014/main" id="{27E0939A-D971-0D79-9B6D-834913C959B2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2979" y="3252854"/>
            <a:ext cx="1206427" cy="621355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DFA2E8-50A1-4465-AC33-6FAC0E7736E9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1153668" y="3977640"/>
            <a:ext cx="9884664" cy="731520"/>
          </a:xfrm>
        </p:spPr>
        <p:txBody>
          <a:bodyPr rtlCol="0" anchor="b">
            <a:normAutofit/>
          </a:bodyPr>
          <a:lstStyle>
            <a:lvl1pPr algn="ctr">
              <a:defRPr lang="ru-MO" sz="4400"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 userDrawn="1">
            <p:ph type="body" idx="1" hasCustomPrompt="1"/>
          </p:nvPr>
        </p:nvSpPr>
        <p:spPr>
          <a:xfrm>
            <a:off x="1153668" y="4700016"/>
            <a:ext cx="9884664" cy="457200"/>
          </a:xfrm>
        </p:spPr>
        <p:txBody>
          <a:bodyPr rtlCol="0" anchor="ctr"/>
          <a:lstStyle>
            <a:lvl1pPr marL="0" indent="0" algn="ctr">
              <a:buNone/>
              <a:defRPr lang="ru-MO"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lang="ru-MO"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lang="ru-MO"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lang="ru-MO"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lang="ru-MO"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lang="ru-MO"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lang="ru-MO"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lang="ru-MO"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lang="ru-MO"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</p:spTree>
    <p:extLst>
      <p:ext uri="{BB962C8B-B14F-4D97-AF65-F5344CB8AC3E}">
        <p14:creationId xmlns:p14="http://schemas.microsoft.com/office/powerpoint/2010/main" val="28026350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0999"/>
            <a:ext cx="10515600" cy="1325880"/>
          </a:xfrm>
        </p:spPr>
        <p:txBody>
          <a:bodyPr rtlCol="0"/>
          <a:lstStyle>
            <a:lvl1pPr algn="ctr">
              <a:defRPr lang="ru-MO">
                <a:latin typeface="Baskerville" panose="02020502070401020303" pitchFamily="18" charset="0"/>
                <a:ea typeface="Baskerville" panose="02020502070401020303" pitchFamily="18" charset="0"/>
              </a:defRPr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4370832"/>
          </a:xfrm>
        </p:spPr>
        <p:txBody>
          <a:bodyPr rtlCol="0"/>
          <a:lstStyle>
            <a:lvl1pPr>
              <a:defRPr lang="ru-MO"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1pPr>
            <a:lvl2pPr>
              <a:defRPr lang="ru-MO"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2pPr>
            <a:lvl3pPr>
              <a:defRPr lang="ru-MO"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3pPr>
            <a:lvl4pPr>
              <a:defRPr lang="ru-MO"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4pPr>
            <a:lvl5pPr>
              <a:defRPr lang="ru-MO"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4170EA9-DC14-D6B7-054C-51C9E1FE932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defPPr>
              <a:defRPr lang="ru-MO"/>
            </a:defPPr>
          </a:lstStyle>
          <a:p>
            <a:pPr rtl="0"/>
            <a:r>
              <a:rPr lang="ru-RU" noProof="0"/>
              <a:t>Заголовок презентации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F65A817-7911-6CCE-C2C4-2C8568F7F35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ru-MO"/>
            </a:defPPr>
          </a:lstStyle>
          <a:p>
            <a:pPr rtl="0"/>
            <a:fld id="{294A09A9-5501-47C1-A89A-A340965A2BE2}" type="slidenum">
              <a:rPr lang="ru-RU" noProof="0" smtClean="0"/>
              <a:pPr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7822712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содержимое (зеленый цвет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0999"/>
            <a:ext cx="10515600" cy="1325880"/>
          </a:xfrm>
        </p:spPr>
        <p:txBody>
          <a:bodyPr rtlCol="0"/>
          <a:lstStyle>
            <a:lvl1pPr algn="ctr">
              <a:defRPr lang="ru-MO">
                <a:latin typeface="Baskerville" panose="02020502070401020303" pitchFamily="18" charset="0"/>
                <a:ea typeface="Baskerville" panose="02020502070401020303" pitchFamily="18" charset="0"/>
              </a:defRPr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" y="1600200"/>
            <a:ext cx="10972800" cy="4572000"/>
          </a:xfrm>
        </p:spPr>
        <p:txBody>
          <a:bodyPr rtlCol="0"/>
          <a:lstStyle>
            <a:lvl1pPr>
              <a:defRPr lang="ru-MO"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1pPr>
            <a:lvl2pPr>
              <a:defRPr lang="ru-MO"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2pPr>
            <a:lvl3pPr>
              <a:defRPr lang="ru-MO"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3pPr>
            <a:lvl4pPr>
              <a:defRPr lang="ru-MO"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4pPr>
            <a:lvl5pPr>
              <a:defRPr lang="ru-MO"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4170EA9-DC14-D6B7-054C-51C9E1FE932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defPPr>
              <a:defRPr lang="ru-MO"/>
            </a:defPPr>
          </a:lstStyle>
          <a:p>
            <a:pPr rtl="0"/>
            <a:r>
              <a:rPr lang="ru-RU" noProof="0"/>
              <a:t>Заголовок презентации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F65A817-7911-6CCE-C2C4-2C8568F7F35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ru-MO"/>
            </a:defPPr>
          </a:lstStyle>
          <a:p>
            <a:pPr rtl="0"/>
            <a:fld id="{294A09A9-5501-47C1-A89A-A340965A2BE2}" type="slidenum">
              <a:rPr lang="ru-RU" noProof="0" smtClean="0"/>
              <a:pPr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9251094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Заголовок раздела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F2F45E1C-47F6-0AF9-7468-BA613D681E1D}"/>
              </a:ext>
            </a:extLst>
          </p:cNvPr>
          <p:cNvSpPr/>
          <p:nvPr userDrawn="1"/>
        </p:nvSpPr>
        <p:spPr>
          <a:xfrm>
            <a:off x="0" y="1533950"/>
            <a:ext cx="12192000" cy="3790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MO"/>
            </a:defPPr>
          </a:lstStyle>
          <a:p>
            <a:pPr algn="ctr" rtl="0"/>
            <a:endParaRPr lang="ru-RU" noProof="0"/>
          </a:p>
        </p:txBody>
      </p:sp>
      <p:pic>
        <p:nvPicPr>
          <p:cNvPr id="8" name="Рисунок 7" descr="Изображение ткани&#10;&#10;Автоматически созданное описание">
            <a:extLst>
              <a:ext uri="{FF2B5EF4-FFF2-40B4-BE49-F238E27FC236}">
                <a16:creationId xmlns:a16="http://schemas.microsoft.com/office/drawing/2014/main" id="{AB9E0D8B-7031-366D-884B-EB3FABD78CA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056236" y="-1772981"/>
            <a:ext cx="2147050" cy="6039669"/>
          </a:xfrm>
          <a:prstGeom prst="rect">
            <a:avLst/>
          </a:prstGeom>
        </p:spPr>
      </p:pic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1859314F-DCEF-A5A7-C5D9-F0D39AAC9FFA}"/>
              </a:ext>
            </a:extLst>
          </p:cNvPr>
          <p:cNvSpPr/>
          <p:nvPr userDrawn="1"/>
        </p:nvSpPr>
        <p:spPr>
          <a:xfrm>
            <a:off x="225552" y="1796143"/>
            <a:ext cx="11740896" cy="326571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MO"/>
            </a:defPPr>
          </a:lstStyle>
          <a:p>
            <a:pPr algn="ctr" rtl="0"/>
            <a:endParaRPr lang="ru-RU" noProof="0"/>
          </a:p>
        </p:txBody>
      </p:sp>
      <p:pic>
        <p:nvPicPr>
          <p:cNvPr id="16" name="Рисунок 15" descr="Изображение цветка, растения&#10;&#10;Автоматически созданное описание">
            <a:extLst>
              <a:ext uri="{FF2B5EF4-FFF2-40B4-BE49-F238E27FC236}">
                <a16:creationId xmlns:a16="http://schemas.microsoft.com/office/drawing/2014/main" id="{DAAE5EB8-5B6B-6FA6-E6E7-D2F58FDFB4A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307543" y="-287017"/>
            <a:ext cx="1051334" cy="3866771"/>
          </a:xfrm>
          <a:prstGeom prst="rect">
            <a:avLst/>
          </a:prstGeom>
        </p:spPr>
      </p:pic>
      <p:pic>
        <p:nvPicPr>
          <p:cNvPr id="19" name="Рисунок 18" descr="Изображение моллюска, насекомого&#10;&#10;Автоматически созданное описание">
            <a:extLst>
              <a:ext uri="{FF2B5EF4-FFF2-40B4-BE49-F238E27FC236}">
                <a16:creationId xmlns:a16="http://schemas.microsoft.com/office/drawing/2014/main" id="{BB1368FF-AA1B-4423-30B1-BE082E6F191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2222" y="4923380"/>
            <a:ext cx="1207554" cy="354511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DFA2E8-50A1-4465-AC33-6FAC0E773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3456" y="2404872"/>
            <a:ext cx="8705088" cy="2002536"/>
          </a:xfrm>
        </p:spPr>
        <p:txBody>
          <a:bodyPr rtlCol="0" anchor="t">
            <a:normAutofit/>
          </a:bodyPr>
          <a:lstStyle>
            <a:lvl1pPr algn="ctr">
              <a:defRPr lang="ru-MO" sz="4400"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743454" y="3964517"/>
            <a:ext cx="8705089" cy="457200"/>
          </a:xfrm>
        </p:spPr>
        <p:txBody>
          <a:bodyPr rtlCol="0" anchor="ctr"/>
          <a:lstStyle>
            <a:lvl1pPr marL="0" indent="0" algn="ctr">
              <a:buNone/>
              <a:defRPr lang="ru-MO" sz="2400">
                <a:solidFill>
                  <a:schemeClr val="accent3"/>
                </a:solidFill>
              </a:defRPr>
            </a:lvl1pPr>
            <a:lvl2pPr marL="457200" indent="0">
              <a:buNone/>
              <a:defRPr lang="ru-MO"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lang="ru-MO"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lang="ru-MO"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lang="ru-MO"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lang="ru-MO"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lang="ru-MO"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lang="ru-MO"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lang="ru-MO"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27" name="Текст 24">
            <a:extLst>
              <a:ext uri="{FF2B5EF4-FFF2-40B4-BE49-F238E27FC236}">
                <a16:creationId xmlns:a16="http://schemas.microsoft.com/office/drawing/2014/main" id="{F5E2B84E-B4F2-ED93-8084-ECFC3B9C380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149667" y="3189069"/>
            <a:ext cx="945473" cy="1936750"/>
          </a:xfrm>
        </p:spPr>
        <p:txBody>
          <a:bodyPr rtlCol="0">
            <a:noAutofit/>
          </a:bodyPr>
          <a:lstStyle>
            <a:lvl1pPr marL="0" indent="0">
              <a:buNone/>
              <a:defRPr lang="ru-MO" sz="14000" b="1">
                <a:solidFill>
                  <a:schemeClr val="tx2"/>
                </a:solidFill>
                <a:latin typeface="Times New Roman" panose="02020603050405020304" pitchFamily="18" charset="0"/>
                <a:cs typeface="+mj-cs"/>
              </a:defRPr>
            </a:lvl1pPr>
          </a:lstStyle>
          <a:p>
            <a:pPr lvl="0" rtl="0"/>
            <a:r>
              <a:rPr lang="ru-RU" noProof="0"/>
              <a:t>”</a:t>
            </a:r>
          </a:p>
        </p:txBody>
      </p:sp>
      <p:sp>
        <p:nvSpPr>
          <p:cNvPr id="28" name="Текст 24">
            <a:extLst>
              <a:ext uri="{FF2B5EF4-FFF2-40B4-BE49-F238E27FC236}">
                <a16:creationId xmlns:a16="http://schemas.microsoft.com/office/drawing/2014/main" id="{FDD82133-EB75-7E07-A9CE-730CB7F6CD3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33184" y="2136567"/>
            <a:ext cx="941832" cy="1936750"/>
          </a:xfrm>
        </p:spPr>
        <p:txBody>
          <a:bodyPr rtlCol="0">
            <a:noAutofit/>
          </a:bodyPr>
          <a:lstStyle>
            <a:lvl1pPr marL="0" indent="0">
              <a:buNone/>
              <a:defRPr lang="ru-MO" sz="14000" b="1">
                <a:solidFill>
                  <a:schemeClr val="tx2"/>
                </a:solidFill>
                <a:latin typeface="Times New Roman" panose="02020603050405020304" pitchFamily="18" charset="0"/>
                <a:cs typeface="+mj-cs"/>
              </a:defRPr>
            </a:lvl1pPr>
          </a:lstStyle>
          <a:p>
            <a:pPr lvl="0" rtl="0"/>
            <a:r>
              <a:rPr lang="ru-RU" noProof="0"/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31787032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макет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541740FC-E682-E87B-87BB-213396FD2DF6}"/>
              </a:ext>
            </a:extLst>
          </p:cNvPr>
          <p:cNvSpPr/>
          <p:nvPr userDrawn="1"/>
        </p:nvSpPr>
        <p:spPr>
          <a:xfrm>
            <a:off x="553443" y="0"/>
            <a:ext cx="11105522" cy="62446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MO"/>
            </a:defPPr>
          </a:lstStyle>
          <a:p>
            <a:pPr algn="ctr" rtl="0"/>
            <a:endParaRPr lang="ru-RU" noProof="0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2AC6E25B-7977-E725-B84F-07CA54BB4973}"/>
              </a:ext>
            </a:extLst>
          </p:cNvPr>
          <p:cNvSpPr/>
          <p:nvPr userDrawn="1"/>
        </p:nvSpPr>
        <p:spPr>
          <a:xfrm>
            <a:off x="877579" y="0"/>
            <a:ext cx="10460969" cy="587278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MO"/>
            </a:defPPr>
          </a:lstStyle>
          <a:p>
            <a:pPr algn="ctr" rtl="0"/>
            <a:endParaRPr lang="ru-RU" noProof="0"/>
          </a:p>
        </p:txBody>
      </p:sp>
      <p:pic>
        <p:nvPicPr>
          <p:cNvPr id="10" name="Рисунок 9" descr="Изображение моллюска, насекомого&#10;&#10;Автоматически созданное описание">
            <a:extLst>
              <a:ext uri="{FF2B5EF4-FFF2-40B4-BE49-F238E27FC236}">
                <a16:creationId xmlns:a16="http://schemas.microsoft.com/office/drawing/2014/main" id="{0EE757CA-B891-A6E4-F7DB-FFB1DBFDA0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1275" y="5738220"/>
            <a:ext cx="1207554" cy="354511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15CA519-6BA6-FAC8-3545-2E7E3CBDE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ctr">
              <a:defRPr lang="ru-MO"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22" name="Рисунок 17">
            <a:extLst>
              <a:ext uri="{FF2B5EF4-FFF2-40B4-BE49-F238E27FC236}">
                <a16:creationId xmlns:a16="http://schemas.microsoft.com/office/drawing/2014/main" id="{6A1AC1B6-9CB9-19D8-8BDC-EDC0B6C19DBE}"/>
              </a:ext>
            </a:extLst>
          </p:cNvPr>
          <p:cNvSpPr>
            <a:spLocks noGrp="1" noChangeAspect="1"/>
          </p:cNvSpPr>
          <p:nvPr>
            <p:ph type="pic" sz="quarter" idx="12"/>
          </p:nvPr>
        </p:nvSpPr>
        <p:spPr>
          <a:xfrm>
            <a:off x="1375868" y="1797050"/>
            <a:ext cx="2057400" cy="2058988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lang="ru-MO" sz="1800"/>
            </a:lvl1pPr>
          </a:lstStyle>
          <a:p>
            <a:pPr rtl="0"/>
            <a:r>
              <a:rPr lang="ru-RU" noProof="0"/>
              <a:t>Вставка рисунка</a:t>
            </a:r>
          </a:p>
        </p:txBody>
      </p:sp>
      <p:sp>
        <p:nvSpPr>
          <p:cNvPr id="20" name="Текст 19">
            <a:extLst>
              <a:ext uri="{FF2B5EF4-FFF2-40B4-BE49-F238E27FC236}">
                <a16:creationId xmlns:a16="http://schemas.microsoft.com/office/drawing/2014/main" id="{DAB2A93C-DB99-8217-D74F-D08E610FA75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26173" y="3946525"/>
            <a:ext cx="2194560" cy="355600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u-MO" sz="2000">
                <a:latin typeface="Gill Sans Nova" panose="020B0602020104020203" pitchFamily="34" charset="0"/>
              </a:defRPr>
            </a:lvl1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21" name="Текст 19">
            <a:extLst>
              <a:ext uri="{FF2B5EF4-FFF2-40B4-BE49-F238E27FC236}">
                <a16:creationId xmlns:a16="http://schemas.microsoft.com/office/drawing/2014/main" id="{61950EAA-EB4E-8768-AFC9-A0356AECFE1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28309" y="4306415"/>
            <a:ext cx="2194560" cy="274320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u-MO" sz="1600">
                <a:latin typeface="+mn-lt"/>
              </a:defRPr>
            </a:lvl1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31" name="Рисунок 17">
            <a:extLst>
              <a:ext uri="{FF2B5EF4-FFF2-40B4-BE49-F238E27FC236}">
                <a16:creationId xmlns:a16="http://schemas.microsoft.com/office/drawing/2014/main" id="{E3B18CDB-3FF1-EC8E-EA8A-31E9BF81747A}"/>
              </a:ext>
            </a:extLst>
          </p:cNvPr>
          <p:cNvSpPr>
            <a:spLocks noGrp="1" noChangeAspect="1"/>
          </p:cNvSpPr>
          <p:nvPr>
            <p:ph type="pic" sz="quarter" idx="17"/>
          </p:nvPr>
        </p:nvSpPr>
        <p:spPr>
          <a:xfrm>
            <a:off x="3828270" y="1797050"/>
            <a:ext cx="2057400" cy="2058988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lang="ru-MO" sz="1800"/>
            </a:lvl1pPr>
          </a:lstStyle>
          <a:p>
            <a:pPr rtl="0"/>
            <a:r>
              <a:rPr lang="ru-RU" noProof="0"/>
              <a:t>Вставка рисунка</a:t>
            </a:r>
          </a:p>
        </p:txBody>
      </p:sp>
      <p:sp>
        <p:nvSpPr>
          <p:cNvPr id="33" name="Текст 19">
            <a:extLst>
              <a:ext uri="{FF2B5EF4-FFF2-40B4-BE49-F238E27FC236}">
                <a16:creationId xmlns:a16="http://schemas.microsoft.com/office/drawing/2014/main" id="{EAB1EC17-F1C7-0781-4F52-DEE9122BBC9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763663" y="3926721"/>
            <a:ext cx="2194560" cy="355600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u-MO" sz="2000">
                <a:latin typeface="Gill Sans Nova" panose="020B0602020104020203" pitchFamily="34" charset="0"/>
              </a:defRPr>
            </a:lvl1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32" name="Текст 19">
            <a:extLst>
              <a:ext uri="{FF2B5EF4-FFF2-40B4-BE49-F238E27FC236}">
                <a16:creationId xmlns:a16="http://schemas.microsoft.com/office/drawing/2014/main" id="{9E2E4E06-43E3-5309-A921-59117EDFEA1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765799" y="4286611"/>
            <a:ext cx="2194560" cy="274320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u-MO" sz="1600">
                <a:latin typeface="+mn-lt"/>
              </a:defRPr>
            </a:lvl1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30" name="Рисунок 17">
            <a:extLst>
              <a:ext uri="{FF2B5EF4-FFF2-40B4-BE49-F238E27FC236}">
                <a16:creationId xmlns:a16="http://schemas.microsoft.com/office/drawing/2014/main" id="{2EB018F6-8206-135F-BF16-29E6E63FD099}"/>
              </a:ext>
            </a:extLst>
          </p:cNvPr>
          <p:cNvSpPr>
            <a:spLocks noGrp="1" noChangeAspect="1"/>
          </p:cNvSpPr>
          <p:nvPr>
            <p:ph type="pic" sz="quarter" idx="16"/>
          </p:nvPr>
        </p:nvSpPr>
        <p:spPr>
          <a:xfrm>
            <a:off x="6280672" y="1797050"/>
            <a:ext cx="2057400" cy="2058988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lang="ru-MO" sz="1800"/>
            </a:lvl1pPr>
          </a:lstStyle>
          <a:p>
            <a:pPr rtl="0"/>
            <a:r>
              <a:rPr lang="ru-RU" noProof="0"/>
              <a:t>Вставка рисунка</a:t>
            </a:r>
          </a:p>
        </p:txBody>
      </p:sp>
      <p:sp>
        <p:nvSpPr>
          <p:cNvPr id="35" name="Текст 19">
            <a:extLst>
              <a:ext uri="{FF2B5EF4-FFF2-40B4-BE49-F238E27FC236}">
                <a16:creationId xmlns:a16="http://schemas.microsoft.com/office/drawing/2014/main" id="{13D50A41-E904-8A4E-6F0A-F980F8D6471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216065" y="3946525"/>
            <a:ext cx="2194560" cy="355600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u-MO" sz="2000">
                <a:latin typeface="Gill Sans Nova" panose="020B0602020104020203" pitchFamily="34" charset="0"/>
              </a:defRPr>
            </a:lvl1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34" name="Текст 19">
            <a:extLst>
              <a:ext uri="{FF2B5EF4-FFF2-40B4-BE49-F238E27FC236}">
                <a16:creationId xmlns:a16="http://schemas.microsoft.com/office/drawing/2014/main" id="{D6CE30A5-8B65-384B-A8B9-6F711A52194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18201" y="4306415"/>
            <a:ext cx="2194560" cy="274320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u-MO" sz="1600">
                <a:latin typeface="+mn-lt"/>
              </a:defRPr>
            </a:lvl1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29" name="Рисунок 17">
            <a:extLst>
              <a:ext uri="{FF2B5EF4-FFF2-40B4-BE49-F238E27FC236}">
                <a16:creationId xmlns:a16="http://schemas.microsoft.com/office/drawing/2014/main" id="{D1C71745-769D-8F16-2B61-EF5D4012F1E3}"/>
              </a:ext>
            </a:extLst>
          </p:cNvPr>
          <p:cNvSpPr>
            <a:spLocks noGrp="1" noChangeAspect="1"/>
          </p:cNvSpPr>
          <p:nvPr>
            <p:ph type="pic" sz="quarter" idx="15"/>
          </p:nvPr>
        </p:nvSpPr>
        <p:spPr>
          <a:xfrm>
            <a:off x="8733074" y="1797050"/>
            <a:ext cx="2057400" cy="2058988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lang="ru-MO" sz="1800"/>
            </a:lvl1pPr>
          </a:lstStyle>
          <a:p>
            <a:pPr rtl="0"/>
            <a:r>
              <a:rPr lang="ru-RU" noProof="0"/>
              <a:t>Вставка рисунка</a:t>
            </a:r>
          </a:p>
        </p:txBody>
      </p:sp>
      <p:sp>
        <p:nvSpPr>
          <p:cNvPr id="37" name="Текст 19">
            <a:extLst>
              <a:ext uri="{FF2B5EF4-FFF2-40B4-BE49-F238E27FC236}">
                <a16:creationId xmlns:a16="http://schemas.microsoft.com/office/drawing/2014/main" id="{D6D40AAC-2768-6F48-97AE-FD958D89FD8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666331" y="3946525"/>
            <a:ext cx="2194560" cy="355600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u-MO" sz="2000">
                <a:latin typeface="Gill Sans Nova" panose="020B0602020104020203" pitchFamily="34" charset="0"/>
              </a:defRPr>
            </a:lvl1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36" name="Текст 19">
            <a:extLst>
              <a:ext uri="{FF2B5EF4-FFF2-40B4-BE49-F238E27FC236}">
                <a16:creationId xmlns:a16="http://schemas.microsoft.com/office/drawing/2014/main" id="{85652007-C32E-173C-2A5F-B1C08D6140D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668467" y="4306415"/>
            <a:ext cx="2194560" cy="274320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u-MO" sz="1600">
                <a:latin typeface="+mn-lt"/>
              </a:defRPr>
            </a:lvl1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08AD4DF5-3AA4-926D-00B1-1C24F968F4A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defPPr>
              <a:defRPr lang="ru-MO"/>
            </a:defPPr>
          </a:lstStyle>
          <a:p>
            <a:pPr rtl="0"/>
            <a:r>
              <a:rPr lang="ru-RU" noProof="0"/>
              <a:t>Название презентации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E3EC206-AFEC-E74D-0522-B0D47B2E7A6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ru-MO"/>
            </a:defPPr>
          </a:lstStyle>
          <a:p>
            <a:pPr rtl="0"/>
            <a:fld id="{294A09A9-5501-47C1-A89A-A340965A2BE2}" type="slidenum">
              <a:rPr lang="ru-RU" noProof="0" smtClean="0"/>
              <a:pPr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5196871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Пользовательский макет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541740FC-E682-E87B-87BB-213396FD2DF6}"/>
              </a:ext>
            </a:extLst>
          </p:cNvPr>
          <p:cNvSpPr/>
          <p:nvPr userDrawn="1"/>
        </p:nvSpPr>
        <p:spPr>
          <a:xfrm>
            <a:off x="553443" y="0"/>
            <a:ext cx="11105522" cy="62446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MO"/>
            </a:defPPr>
          </a:lstStyle>
          <a:p>
            <a:pPr algn="ctr" rtl="0"/>
            <a:endParaRPr lang="ru-RU" noProof="0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2AC6E25B-7977-E725-B84F-07CA54BB4973}"/>
              </a:ext>
            </a:extLst>
          </p:cNvPr>
          <p:cNvSpPr/>
          <p:nvPr userDrawn="1"/>
        </p:nvSpPr>
        <p:spPr>
          <a:xfrm>
            <a:off x="877579" y="0"/>
            <a:ext cx="10460969" cy="587278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MO"/>
            </a:defPPr>
          </a:lstStyle>
          <a:p>
            <a:pPr algn="ctr" rtl="0"/>
            <a:endParaRPr lang="ru-RU" noProof="0"/>
          </a:p>
        </p:txBody>
      </p:sp>
      <p:pic>
        <p:nvPicPr>
          <p:cNvPr id="10" name="Рисунок 9" descr="Изображение моллюска, насекомого&#10;&#10;Автоматически созданное описание">
            <a:extLst>
              <a:ext uri="{FF2B5EF4-FFF2-40B4-BE49-F238E27FC236}">
                <a16:creationId xmlns:a16="http://schemas.microsoft.com/office/drawing/2014/main" id="{0EE757CA-B891-A6E4-F7DB-FFB1DBFDA0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1275" y="5738220"/>
            <a:ext cx="1207554" cy="354511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15CA519-6BA6-FAC8-3545-2E7E3CBDE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ctr">
              <a:defRPr lang="ru-MO"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22" name="Рисунок 17">
            <a:extLst>
              <a:ext uri="{FF2B5EF4-FFF2-40B4-BE49-F238E27FC236}">
                <a16:creationId xmlns:a16="http://schemas.microsoft.com/office/drawing/2014/main" id="{6A1AC1B6-9CB9-19D8-8BDC-EDC0B6C19DBE}"/>
              </a:ext>
            </a:extLst>
          </p:cNvPr>
          <p:cNvSpPr>
            <a:spLocks noGrp="1" noChangeAspect="1"/>
          </p:cNvSpPr>
          <p:nvPr>
            <p:ph type="pic" sz="quarter" idx="12"/>
          </p:nvPr>
        </p:nvSpPr>
        <p:spPr>
          <a:xfrm>
            <a:off x="1681364" y="1658061"/>
            <a:ext cx="1160392" cy="1161288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lang="ru-MO" sz="1800"/>
            </a:lvl1pPr>
          </a:lstStyle>
          <a:p>
            <a:pPr rtl="0"/>
            <a:r>
              <a:rPr lang="ru-RU" noProof="0"/>
              <a:t>Вставка рисунка</a:t>
            </a:r>
          </a:p>
        </p:txBody>
      </p:sp>
      <p:sp>
        <p:nvSpPr>
          <p:cNvPr id="20" name="Текст 19">
            <a:extLst>
              <a:ext uri="{FF2B5EF4-FFF2-40B4-BE49-F238E27FC236}">
                <a16:creationId xmlns:a16="http://schemas.microsoft.com/office/drawing/2014/main" id="{DAB2A93C-DB99-8217-D74F-D08E610FA75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6424" y="2926080"/>
            <a:ext cx="2322576" cy="182880"/>
          </a:xfr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u-MO" sz="1600" spc="20" baseline="0">
                <a:latin typeface="Gill Sans Nova" panose="020B0602020104020203" pitchFamily="34" charset="0"/>
              </a:defRPr>
            </a:lvl1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21" name="Текст 19">
            <a:extLst>
              <a:ext uri="{FF2B5EF4-FFF2-40B4-BE49-F238E27FC236}">
                <a16:creationId xmlns:a16="http://schemas.microsoft.com/office/drawing/2014/main" id="{61950EAA-EB4E-8768-AFC9-A0356AECFE1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6424" y="3145536"/>
            <a:ext cx="2322576" cy="265176"/>
          </a:xfr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u-MO" sz="1400" spc="20" baseline="0">
                <a:latin typeface="+mn-lt"/>
              </a:defRPr>
            </a:lvl1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46" name="Рисунок 17">
            <a:extLst>
              <a:ext uri="{FF2B5EF4-FFF2-40B4-BE49-F238E27FC236}">
                <a16:creationId xmlns:a16="http://schemas.microsoft.com/office/drawing/2014/main" id="{B23EF08B-7D0C-7D96-413D-71C22E3F74D0}"/>
              </a:ext>
            </a:extLst>
          </p:cNvPr>
          <p:cNvSpPr>
            <a:spLocks noGrp="1" noChangeAspect="1"/>
          </p:cNvSpPr>
          <p:nvPr>
            <p:ph type="pic" sz="quarter" idx="26"/>
          </p:nvPr>
        </p:nvSpPr>
        <p:spPr>
          <a:xfrm>
            <a:off x="1681364" y="3818492"/>
            <a:ext cx="1160392" cy="1161288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lang="ru-MO" sz="1800"/>
            </a:lvl1pPr>
          </a:lstStyle>
          <a:p>
            <a:pPr rtl="0"/>
            <a:r>
              <a:rPr lang="ru-RU" noProof="0"/>
              <a:t>Вставка рисунка</a:t>
            </a:r>
          </a:p>
        </p:txBody>
      </p:sp>
      <p:sp>
        <p:nvSpPr>
          <p:cNvPr id="45" name="Текст 19">
            <a:extLst>
              <a:ext uri="{FF2B5EF4-FFF2-40B4-BE49-F238E27FC236}">
                <a16:creationId xmlns:a16="http://schemas.microsoft.com/office/drawing/2014/main" id="{A6866782-6675-4F37-E5D2-68CB0191C1A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106424" y="5086511"/>
            <a:ext cx="2322576" cy="182880"/>
          </a:xfr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u-MO" sz="1600" spc="20" baseline="0">
                <a:latin typeface="Gill Sans Nova" panose="020B0602020104020203" pitchFamily="34" charset="0"/>
              </a:defRPr>
            </a:lvl1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44" name="Текст 19">
            <a:extLst>
              <a:ext uri="{FF2B5EF4-FFF2-40B4-BE49-F238E27FC236}">
                <a16:creationId xmlns:a16="http://schemas.microsoft.com/office/drawing/2014/main" id="{9F53AB27-DDFA-AA5D-8253-546C9BBA9CE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106424" y="5305967"/>
            <a:ext cx="2322576" cy="265176"/>
          </a:xfr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u-MO" sz="1400" spc="20" baseline="0">
                <a:latin typeface="+mn-lt"/>
              </a:defRPr>
            </a:lvl1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31" name="Рисунок 17">
            <a:extLst>
              <a:ext uri="{FF2B5EF4-FFF2-40B4-BE49-F238E27FC236}">
                <a16:creationId xmlns:a16="http://schemas.microsoft.com/office/drawing/2014/main" id="{E3B18CDB-3FF1-EC8E-EA8A-31E9BF81747A}"/>
              </a:ext>
            </a:extLst>
          </p:cNvPr>
          <p:cNvSpPr>
            <a:spLocks noGrp="1" noChangeAspect="1"/>
          </p:cNvSpPr>
          <p:nvPr>
            <p:ph type="pic" sz="quarter" idx="17"/>
          </p:nvPr>
        </p:nvSpPr>
        <p:spPr>
          <a:xfrm>
            <a:off x="4226754" y="1658061"/>
            <a:ext cx="1160392" cy="1161288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lang="ru-MO" sz="1800"/>
            </a:lvl1pPr>
          </a:lstStyle>
          <a:p>
            <a:pPr rtl="0"/>
            <a:r>
              <a:rPr lang="ru-RU" noProof="0"/>
              <a:t>Вставка рисунка</a:t>
            </a:r>
          </a:p>
        </p:txBody>
      </p:sp>
      <p:sp>
        <p:nvSpPr>
          <p:cNvPr id="33" name="Текст 19">
            <a:extLst>
              <a:ext uri="{FF2B5EF4-FFF2-40B4-BE49-F238E27FC236}">
                <a16:creationId xmlns:a16="http://schemas.microsoft.com/office/drawing/2014/main" id="{EAB1EC17-F1C7-0781-4F52-DEE9122BBC9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639312" y="2926080"/>
            <a:ext cx="2322576" cy="182880"/>
          </a:xfr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u-MO" sz="1600" spc="20" baseline="0">
                <a:latin typeface="Gill Sans Nova" panose="020B0602020104020203" pitchFamily="34" charset="0"/>
              </a:defRPr>
            </a:lvl1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32" name="Текст 19">
            <a:extLst>
              <a:ext uri="{FF2B5EF4-FFF2-40B4-BE49-F238E27FC236}">
                <a16:creationId xmlns:a16="http://schemas.microsoft.com/office/drawing/2014/main" id="{9E2E4E06-43E3-5309-A921-59117EDFEA1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639312" y="3145536"/>
            <a:ext cx="2322576" cy="265176"/>
          </a:xfr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u-MO" sz="1400" spc="20" baseline="0">
                <a:latin typeface="+mn-lt"/>
              </a:defRPr>
            </a:lvl1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16" name="Рисунок 17">
            <a:extLst>
              <a:ext uri="{FF2B5EF4-FFF2-40B4-BE49-F238E27FC236}">
                <a16:creationId xmlns:a16="http://schemas.microsoft.com/office/drawing/2014/main" id="{DD9CE7E9-3BC2-0321-457B-61D363708B38}"/>
              </a:ext>
            </a:extLst>
          </p:cNvPr>
          <p:cNvSpPr>
            <a:spLocks noGrp="1" noChangeAspect="1"/>
          </p:cNvSpPr>
          <p:nvPr>
            <p:ph type="pic" sz="quarter" idx="29"/>
          </p:nvPr>
        </p:nvSpPr>
        <p:spPr>
          <a:xfrm>
            <a:off x="4226754" y="3818492"/>
            <a:ext cx="1160392" cy="1161288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lang="ru-MO" sz="1800"/>
            </a:lvl1pPr>
          </a:lstStyle>
          <a:p>
            <a:pPr rtl="0"/>
            <a:r>
              <a:rPr lang="ru-RU" noProof="0"/>
              <a:t>Вставка рисунка</a:t>
            </a:r>
          </a:p>
        </p:txBody>
      </p:sp>
      <p:sp>
        <p:nvSpPr>
          <p:cNvPr id="23" name="Текст 19">
            <a:extLst>
              <a:ext uri="{FF2B5EF4-FFF2-40B4-BE49-F238E27FC236}">
                <a16:creationId xmlns:a16="http://schemas.microsoft.com/office/drawing/2014/main" id="{70DD1941-A469-A457-B987-E0E2C300A8A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639312" y="5086511"/>
            <a:ext cx="2322576" cy="182880"/>
          </a:xfr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u-MO" sz="1600" spc="20" baseline="0">
                <a:latin typeface="Gill Sans Nova" panose="020B0602020104020203" pitchFamily="34" charset="0"/>
              </a:defRPr>
            </a:lvl1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18" name="Текст 19">
            <a:extLst>
              <a:ext uri="{FF2B5EF4-FFF2-40B4-BE49-F238E27FC236}">
                <a16:creationId xmlns:a16="http://schemas.microsoft.com/office/drawing/2014/main" id="{D6B84B7D-A7EC-6FE1-9925-F78AF0DE230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639312" y="5305967"/>
            <a:ext cx="2322576" cy="265176"/>
          </a:xfr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u-MO" sz="1400" spc="20" baseline="0">
                <a:latin typeface="+mn-lt"/>
              </a:defRPr>
            </a:lvl1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30" name="Рисунок 17">
            <a:extLst>
              <a:ext uri="{FF2B5EF4-FFF2-40B4-BE49-F238E27FC236}">
                <a16:creationId xmlns:a16="http://schemas.microsoft.com/office/drawing/2014/main" id="{2EB018F6-8206-135F-BF16-29E6E63FD099}"/>
              </a:ext>
            </a:extLst>
          </p:cNvPr>
          <p:cNvSpPr>
            <a:spLocks noGrp="1" noChangeAspect="1"/>
          </p:cNvSpPr>
          <p:nvPr>
            <p:ph type="pic" sz="quarter" idx="16"/>
          </p:nvPr>
        </p:nvSpPr>
        <p:spPr>
          <a:xfrm>
            <a:off x="6772144" y="1658061"/>
            <a:ext cx="1160392" cy="1161288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lang="ru-MO" sz="1800"/>
            </a:lvl1pPr>
          </a:lstStyle>
          <a:p>
            <a:pPr rtl="0"/>
            <a:r>
              <a:rPr lang="ru-RU" noProof="0"/>
              <a:t>Вставка рисунка</a:t>
            </a:r>
          </a:p>
        </p:txBody>
      </p:sp>
      <p:sp>
        <p:nvSpPr>
          <p:cNvPr id="35" name="Текст 19">
            <a:extLst>
              <a:ext uri="{FF2B5EF4-FFF2-40B4-BE49-F238E27FC236}">
                <a16:creationId xmlns:a16="http://schemas.microsoft.com/office/drawing/2014/main" id="{13D50A41-E904-8A4E-6F0A-F980F8D6471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72200" y="2926080"/>
            <a:ext cx="2322576" cy="182880"/>
          </a:xfr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u-MO" sz="1600" spc="20" baseline="0">
                <a:latin typeface="Gill Sans Nova" panose="020B0602020104020203" pitchFamily="34" charset="0"/>
              </a:defRPr>
            </a:lvl1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34" name="Текст 19">
            <a:extLst>
              <a:ext uri="{FF2B5EF4-FFF2-40B4-BE49-F238E27FC236}">
                <a16:creationId xmlns:a16="http://schemas.microsoft.com/office/drawing/2014/main" id="{D6CE30A5-8B65-384B-A8B9-6F711A52194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2200" y="3145536"/>
            <a:ext cx="2322576" cy="265176"/>
          </a:xfr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u-MO" sz="1400" spc="20" baseline="0">
                <a:latin typeface="+mn-lt"/>
              </a:defRPr>
            </a:lvl1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14" name="Рисунок 17">
            <a:extLst>
              <a:ext uri="{FF2B5EF4-FFF2-40B4-BE49-F238E27FC236}">
                <a16:creationId xmlns:a16="http://schemas.microsoft.com/office/drawing/2014/main" id="{AA1AC2FE-336D-4E7F-2C86-6A8C29BA8F90}"/>
              </a:ext>
            </a:extLst>
          </p:cNvPr>
          <p:cNvSpPr>
            <a:spLocks noGrp="1" noChangeAspect="1"/>
          </p:cNvSpPr>
          <p:nvPr>
            <p:ph type="pic" sz="quarter" idx="28"/>
          </p:nvPr>
        </p:nvSpPr>
        <p:spPr>
          <a:xfrm>
            <a:off x="6772144" y="3818492"/>
            <a:ext cx="1160392" cy="1161288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lang="ru-MO" sz="1800"/>
            </a:lvl1pPr>
          </a:lstStyle>
          <a:p>
            <a:pPr rtl="0"/>
            <a:r>
              <a:rPr lang="ru-RU" noProof="0"/>
              <a:t>Вставка рисунка</a:t>
            </a:r>
          </a:p>
        </p:txBody>
      </p:sp>
      <p:sp>
        <p:nvSpPr>
          <p:cNvPr id="27" name="Текст 19">
            <a:extLst>
              <a:ext uri="{FF2B5EF4-FFF2-40B4-BE49-F238E27FC236}">
                <a16:creationId xmlns:a16="http://schemas.microsoft.com/office/drawing/2014/main" id="{FA370BF1-09EC-DBE1-5118-8A92A0F90BC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172200" y="5086511"/>
            <a:ext cx="2322576" cy="182880"/>
          </a:xfr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u-MO" sz="1600" spc="20" baseline="0">
                <a:latin typeface="Gill Sans Nova" panose="020B0602020104020203" pitchFamily="34" charset="0"/>
              </a:defRPr>
            </a:lvl1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25" name="Текст 19">
            <a:extLst>
              <a:ext uri="{FF2B5EF4-FFF2-40B4-BE49-F238E27FC236}">
                <a16:creationId xmlns:a16="http://schemas.microsoft.com/office/drawing/2014/main" id="{5089D72C-E865-F5D3-CB1E-050AEF68445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172200" y="5305967"/>
            <a:ext cx="2322576" cy="265176"/>
          </a:xfr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u-MO" sz="1400" spc="20" baseline="0">
                <a:latin typeface="+mn-lt"/>
              </a:defRPr>
            </a:lvl1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29" name="Рисунок 17">
            <a:extLst>
              <a:ext uri="{FF2B5EF4-FFF2-40B4-BE49-F238E27FC236}">
                <a16:creationId xmlns:a16="http://schemas.microsoft.com/office/drawing/2014/main" id="{D1C71745-769D-8F16-2B61-EF5D4012F1E3}"/>
              </a:ext>
            </a:extLst>
          </p:cNvPr>
          <p:cNvSpPr>
            <a:spLocks noGrp="1" noChangeAspect="1"/>
          </p:cNvSpPr>
          <p:nvPr>
            <p:ph type="pic" sz="quarter" idx="15"/>
          </p:nvPr>
        </p:nvSpPr>
        <p:spPr>
          <a:xfrm>
            <a:off x="9317533" y="1658061"/>
            <a:ext cx="1160392" cy="1161288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lang="ru-MO" sz="1800"/>
            </a:lvl1pPr>
          </a:lstStyle>
          <a:p>
            <a:pPr rtl="0"/>
            <a:r>
              <a:rPr lang="ru-RU" noProof="0"/>
              <a:t>Вставка рисунка</a:t>
            </a:r>
          </a:p>
        </p:txBody>
      </p:sp>
      <p:sp>
        <p:nvSpPr>
          <p:cNvPr id="37" name="Текст 19">
            <a:extLst>
              <a:ext uri="{FF2B5EF4-FFF2-40B4-BE49-F238E27FC236}">
                <a16:creationId xmlns:a16="http://schemas.microsoft.com/office/drawing/2014/main" id="{D6D40AAC-2768-6F48-97AE-FD958D89FD8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705088" y="2926080"/>
            <a:ext cx="2322576" cy="182880"/>
          </a:xfr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u-MO" sz="1600" spc="20" baseline="0">
                <a:latin typeface="Gill Sans Nova" panose="020B0602020104020203" pitchFamily="34" charset="0"/>
              </a:defRPr>
            </a:lvl1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36" name="Текст 19">
            <a:extLst>
              <a:ext uri="{FF2B5EF4-FFF2-40B4-BE49-F238E27FC236}">
                <a16:creationId xmlns:a16="http://schemas.microsoft.com/office/drawing/2014/main" id="{85652007-C32E-173C-2A5F-B1C08D6140D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705088" y="3145536"/>
            <a:ext cx="2322576" cy="265176"/>
          </a:xfr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u-MO" sz="1400" spc="20" baseline="0">
                <a:latin typeface="+mn-lt"/>
              </a:defRPr>
            </a:lvl1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47" name="Рисунок 17">
            <a:extLst>
              <a:ext uri="{FF2B5EF4-FFF2-40B4-BE49-F238E27FC236}">
                <a16:creationId xmlns:a16="http://schemas.microsoft.com/office/drawing/2014/main" id="{4F7ECA98-24CD-8CC5-A3EC-BFF5E9B11748}"/>
              </a:ext>
            </a:extLst>
          </p:cNvPr>
          <p:cNvSpPr>
            <a:spLocks noGrp="1" noChangeAspect="1"/>
          </p:cNvSpPr>
          <p:nvPr>
            <p:ph type="pic" sz="quarter" idx="27"/>
          </p:nvPr>
        </p:nvSpPr>
        <p:spPr>
          <a:xfrm>
            <a:off x="9317533" y="3818492"/>
            <a:ext cx="1160392" cy="1161288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lang="ru-MO" sz="1800"/>
            </a:lvl1pPr>
          </a:lstStyle>
          <a:p>
            <a:pPr rtl="0"/>
            <a:r>
              <a:rPr lang="ru-RU" noProof="0"/>
              <a:t>Вставка рисунка</a:t>
            </a:r>
          </a:p>
        </p:txBody>
      </p:sp>
      <p:sp>
        <p:nvSpPr>
          <p:cNvPr id="42" name="Текст 19">
            <a:extLst>
              <a:ext uri="{FF2B5EF4-FFF2-40B4-BE49-F238E27FC236}">
                <a16:creationId xmlns:a16="http://schemas.microsoft.com/office/drawing/2014/main" id="{46CBECF2-D93E-3DF9-064C-CB4A3262B69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705088" y="5086511"/>
            <a:ext cx="2322576" cy="182880"/>
          </a:xfr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u-MO" sz="1600" spc="20" baseline="0">
                <a:latin typeface="Gill Sans Nova" panose="020B0602020104020203" pitchFamily="34" charset="0"/>
              </a:defRPr>
            </a:lvl1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41" name="Текст 19">
            <a:extLst>
              <a:ext uri="{FF2B5EF4-FFF2-40B4-BE49-F238E27FC236}">
                <a16:creationId xmlns:a16="http://schemas.microsoft.com/office/drawing/2014/main" id="{71E06E16-A083-B853-8155-7FF97AD1DE8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705088" y="5305967"/>
            <a:ext cx="2322576" cy="265176"/>
          </a:xfr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u-MO" sz="1400" spc="20" baseline="0">
                <a:latin typeface="+mn-lt"/>
              </a:defRPr>
            </a:lvl1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08AD4DF5-3AA4-926D-00B1-1C24F968F4A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defPPr>
              <a:defRPr lang="ru-MO"/>
            </a:defPPr>
          </a:lstStyle>
          <a:p>
            <a:pPr rtl="0"/>
            <a:r>
              <a:rPr lang="ru-RU" noProof="0"/>
              <a:t>Название презентации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E3EC206-AFEC-E74D-0522-B0D47B2E7A6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ru-MO"/>
            </a:defPPr>
          </a:lstStyle>
          <a:p>
            <a:pPr rtl="0"/>
            <a:fld id="{294A09A9-5501-47C1-A89A-A340965A2BE2}" type="slidenum">
              <a:rPr lang="ru-RU" noProof="0" smtClean="0"/>
              <a:pPr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3622323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430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ru-MO"/>
            </a:def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825625"/>
            <a:ext cx="114300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ru-MO"/>
            </a:def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0567522-C3B6-46EB-A361-BEC2510B00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ru-MO" sz="1200">
                <a:solidFill>
                  <a:schemeClr val="tx1"/>
                </a:solidFill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1pPr>
          </a:lstStyle>
          <a:p>
            <a:pPr rtl="0"/>
            <a:r>
              <a:rPr lang="ru-RU" noProof="0"/>
              <a:t>Заголовок презентации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DC57CF0-034F-450D-937C-718D5AF1A0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08008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ru-MO" sz="1200">
                <a:solidFill>
                  <a:schemeClr val="tx1"/>
                </a:solidFill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1pPr>
          </a:lstStyle>
          <a:p>
            <a:pPr rtl="0"/>
            <a:fld id="{294A09A9-5501-47C1-A89A-A340965A2BE2}" type="slidenum">
              <a:rPr lang="ru-RU" noProof="0" smtClean="0"/>
              <a:pPr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8" r:id="rId2"/>
    <p:sldLayoutId id="2147483659" r:id="rId3"/>
    <p:sldLayoutId id="2147483651" r:id="rId4"/>
    <p:sldLayoutId id="2147483650" r:id="rId5"/>
    <p:sldLayoutId id="2147483663" r:id="rId6"/>
    <p:sldLayoutId id="2147483665" r:id="rId7"/>
    <p:sldLayoutId id="2147483660" r:id="rId8"/>
    <p:sldLayoutId id="2147483661" r:id="rId9"/>
    <p:sldLayoutId id="2147483662" r:id="rId10"/>
    <p:sldLayoutId id="2147483666" r:id="rId11"/>
    <p:sldLayoutId id="2147483653" r:id="rId12"/>
    <p:sldLayoutId id="2147483664" r:id="rId13"/>
    <p:sldLayoutId id="2147483667" r:id="rId14"/>
    <p:sldLayoutId id="2147483652" r:id="rId15"/>
    <p:sldLayoutId id="2147483654" r:id="rId16"/>
    <p:sldLayoutId id="2147483655" r:id="rId17"/>
    <p:sldLayoutId id="2147483656" r:id="rId18"/>
    <p:sldLayoutId id="2147483657" r:id="rId1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ru-MO" sz="4400" kern="1200">
          <a:solidFill>
            <a:schemeClr val="accent3"/>
          </a:solidFill>
          <a:latin typeface="Times New Roman" panose="02020603050405020304" pitchFamily="18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73292A"/>
        </a:buClr>
        <a:buFont typeface="Arial" panose="020B0604020202020204" pitchFamily="34" charset="0"/>
        <a:buChar char="•"/>
        <a:defRPr lang="ru-MO" sz="2800" kern="1200">
          <a:solidFill>
            <a:schemeClr val="accent3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73292A"/>
        </a:buClr>
        <a:buFont typeface="Arial" panose="020B0604020202020204" pitchFamily="34" charset="0"/>
        <a:buChar char="•"/>
        <a:defRPr lang="ru-MO" sz="2400" kern="1200">
          <a:solidFill>
            <a:schemeClr val="accent3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73292A"/>
        </a:buClr>
        <a:buFont typeface="Arial" panose="020B0604020202020204" pitchFamily="34" charset="0"/>
        <a:buChar char="•"/>
        <a:defRPr lang="ru-MO" sz="2000" kern="1200">
          <a:solidFill>
            <a:schemeClr val="accent3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73292A"/>
        </a:buClr>
        <a:buFont typeface="Arial" panose="020B0604020202020204" pitchFamily="34" charset="0"/>
        <a:buChar char="•"/>
        <a:defRPr lang="ru-MO" sz="1800" kern="1200">
          <a:solidFill>
            <a:schemeClr val="accent3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73292A"/>
        </a:buClr>
        <a:buFont typeface="Arial" panose="020B0604020202020204" pitchFamily="34" charset="0"/>
        <a:buChar char="•"/>
        <a:defRPr lang="ru-MO" sz="1800" kern="1200">
          <a:solidFill>
            <a:schemeClr val="accent3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MO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MO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MO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MO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MO"/>
      </a:defPPr>
      <a:lvl1pPr marL="0" algn="l" defTabSz="914400" rtl="0" eaLnBrk="1" latinLnBrk="0" hangingPunct="1">
        <a:defRPr lang="ru-MO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ru-MO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ru-MO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ru-MO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ru-MO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ru-MO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ru-MO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ru-MO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ru-MO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40" userDrawn="1">
          <p15:clr>
            <a:srgbClr val="547EBF"/>
          </p15:clr>
        </p15:guide>
        <p15:guide id="4" orient="horz" pos="240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7" pos="3960" userDrawn="1">
          <p15:clr>
            <a:srgbClr val="547EBF"/>
          </p15:clr>
        </p15:guide>
        <p15:guide id="8" pos="3720" userDrawn="1">
          <p15:clr>
            <a:srgbClr val="547EBF"/>
          </p15:clr>
        </p15:guide>
        <p15:guide id="9" pos="2112" userDrawn="1">
          <p15:clr>
            <a:srgbClr val="547EBF"/>
          </p15:clr>
        </p15:guide>
        <p15:guide id="10" pos="1848" userDrawn="1">
          <p15:clr>
            <a:srgbClr val="547EBF"/>
          </p15:clr>
        </p15:guide>
        <p15:guide id="11" pos="5568" userDrawn="1">
          <p15:clr>
            <a:srgbClr val="547EBF"/>
          </p15:clr>
        </p15:guide>
        <p15:guide id="12" pos="5832" userDrawn="1">
          <p15:clr>
            <a:srgbClr val="547EBF"/>
          </p15:clr>
        </p15:guide>
        <p15:guide id="13" pos="4968" userDrawn="1">
          <p15:clr>
            <a:srgbClr val="9FCC3B"/>
          </p15:clr>
        </p15:guide>
        <p15:guide id="14" pos="5208" userDrawn="1">
          <p15:clr>
            <a:srgbClr val="9FCC3B"/>
          </p15:clr>
        </p15:guide>
        <p15:guide id="15" pos="2712" userDrawn="1">
          <p15:clr>
            <a:srgbClr val="9FCC3B"/>
          </p15:clr>
        </p15:guide>
        <p15:guide id="16" pos="2472" userDrawn="1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diagramLayout" Target="../diagrams/layout3.xml"/><Relationship Id="rId18" Type="http://schemas.openxmlformats.org/officeDocument/2006/relationships/diagramLayout" Target="../diagrams/layout4.xml"/><Relationship Id="rId26" Type="http://schemas.microsoft.com/office/2007/relationships/diagramDrawing" Target="../diagrams/drawing5.xml"/><Relationship Id="rId3" Type="http://schemas.openxmlformats.org/officeDocument/2006/relationships/diagramLayout" Target="../diagrams/layout1.xml"/><Relationship Id="rId21" Type="http://schemas.microsoft.com/office/2007/relationships/diagramDrawing" Target="../diagrams/drawing4.xml"/><Relationship Id="rId34" Type="http://schemas.openxmlformats.org/officeDocument/2006/relationships/diagramQuickStyle" Target="../diagrams/quickStyle7.xml"/><Relationship Id="rId7" Type="http://schemas.openxmlformats.org/officeDocument/2006/relationships/diagramData" Target="../diagrams/data2.xml"/><Relationship Id="rId12" Type="http://schemas.openxmlformats.org/officeDocument/2006/relationships/diagramData" Target="../diagrams/data3.xml"/><Relationship Id="rId17" Type="http://schemas.openxmlformats.org/officeDocument/2006/relationships/diagramData" Target="../diagrams/data4.xml"/><Relationship Id="rId25" Type="http://schemas.openxmlformats.org/officeDocument/2006/relationships/diagramColors" Target="../diagrams/colors5.xml"/><Relationship Id="rId33" Type="http://schemas.openxmlformats.org/officeDocument/2006/relationships/diagramLayout" Target="../diagrams/layout7.xml"/><Relationship Id="rId2" Type="http://schemas.openxmlformats.org/officeDocument/2006/relationships/diagramData" Target="../diagrams/data1.xml"/><Relationship Id="rId16" Type="http://schemas.microsoft.com/office/2007/relationships/diagramDrawing" Target="../diagrams/drawing3.xml"/><Relationship Id="rId20" Type="http://schemas.openxmlformats.org/officeDocument/2006/relationships/diagramColors" Target="../diagrams/colors4.xml"/><Relationship Id="rId29" Type="http://schemas.openxmlformats.org/officeDocument/2006/relationships/diagramQuickStyle" Target="../diagrams/quickStyle6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24" Type="http://schemas.openxmlformats.org/officeDocument/2006/relationships/diagramQuickStyle" Target="../diagrams/quickStyle5.xml"/><Relationship Id="rId32" Type="http://schemas.openxmlformats.org/officeDocument/2006/relationships/diagramData" Target="../diagrams/data7.xml"/><Relationship Id="rId5" Type="http://schemas.openxmlformats.org/officeDocument/2006/relationships/diagramColors" Target="../diagrams/colors1.xml"/><Relationship Id="rId15" Type="http://schemas.openxmlformats.org/officeDocument/2006/relationships/diagramColors" Target="../diagrams/colors3.xml"/><Relationship Id="rId23" Type="http://schemas.openxmlformats.org/officeDocument/2006/relationships/diagramLayout" Target="../diagrams/layout5.xml"/><Relationship Id="rId28" Type="http://schemas.openxmlformats.org/officeDocument/2006/relationships/diagramLayout" Target="../diagrams/layout6.xml"/><Relationship Id="rId36" Type="http://schemas.microsoft.com/office/2007/relationships/diagramDrawing" Target="../diagrams/drawing7.xml"/><Relationship Id="rId10" Type="http://schemas.openxmlformats.org/officeDocument/2006/relationships/diagramColors" Target="../diagrams/colors2.xml"/><Relationship Id="rId19" Type="http://schemas.openxmlformats.org/officeDocument/2006/relationships/diagramQuickStyle" Target="../diagrams/quickStyle4.xml"/><Relationship Id="rId31" Type="http://schemas.microsoft.com/office/2007/relationships/diagramDrawing" Target="../diagrams/drawing6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Relationship Id="rId14" Type="http://schemas.openxmlformats.org/officeDocument/2006/relationships/diagramQuickStyle" Target="../diagrams/quickStyle3.xml"/><Relationship Id="rId22" Type="http://schemas.openxmlformats.org/officeDocument/2006/relationships/diagramData" Target="../diagrams/data5.xml"/><Relationship Id="rId27" Type="http://schemas.openxmlformats.org/officeDocument/2006/relationships/diagramData" Target="../diagrams/data6.xml"/><Relationship Id="rId30" Type="http://schemas.openxmlformats.org/officeDocument/2006/relationships/diagramColors" Target="../diagrams/colors6.xml"/><Relationship Id="rId35" Type="http://schemas.openxmlformats.org/officeDocument/2006/relationships/diagramColors" Target="../diagrams/colors7.xml"/><Relationship Id="rId8" Type="http://schemas.openxmlformats.org/officeDocument/2006/relationships/diagramLayout" Target="../diagrams/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D24180B-35BA-C28E-820F-59C84FBDD9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45727" y="3189249"/>
            <a:ext cx="5207620" cy="772437"/>
          </a:xfrm>
        </p:spPr>
        <p:txBody>
          <a:bodyPr rtlCol="0"/>
          <a:lstStyle>
            <a:defPPr>
              <a:defRPr lang="ru-MO"/>
            </a:defPPr>
          </a:lstStyle>
          <a:p>
            <a:pPr rtl="0"/>
            <a:r>
              <a:rPr lang="kk-KZ" sz="2400" u="sng" dirty="0"/>
              <a:t>Мемлекеттік егемендікті қалпына келтіру жолындағы қазақ халқының </a:t>
            </a:r>
            <a:r>
              <a:rPr lang="kk-KZ" sz="2000" u="sng" dirty="0"/>
              <a:t>күресі</a:t>
            </a:r>
            <a:endParaRPr lang="ru-RU" sz="2400" u="sng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26260E8-21BF-1371-4767-5E86248A7A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69112" y="4572000"/>
            <a:ext cx="4772722" cy="772437"/>
          </a:xfrm>
        </p:spPr>
        <p:txBody>
          <a:bodyPr rtlCol="0">
            <a:normAutofit fontScale="92500" lnSpcReduction="10000"/>
          </a:bodyPr>
          <a:lstStyle>
            <a:defPPr>
              <a:defRPr lang="ru-MO"/>
            </a:defPPr>
          </a:lstStyle>
          <a:p>
            <a:pPr rtl="0"/>
            <a:r>
              <a:rPr lang="kk-KZ" dirty="0"/>
              <a:t>Сейтақын Аружан</a:t>
            </a:r>
          </a:p>
          <a:p>
            <a:pPr rtl="0"/>
            <a:r>
              <a:rPr lang="kk-KZ" dirty="0"/>
              <a:t>Скиндир Аружан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77180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Схема 9">
            <a:extLst>
              <a:ext uri="{FF2B5EF4-FFF2-40B4-BE49-F238E27FC236}">
                <a16:creationId xmlns:a16="http://schemas.microsoft.com/office/drawing/2014/main" id="{A4750909-4508-435A-B340-40D0094C7E5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49956837"/>
              </p:ext>
            </p:extLst>
          </p:nvPr>
        </p:nvGraphicFramePr>
        <p:xfrm>
          <a:off x="972273" y="205814"/>
          <a:ext cx="10278320" cy="12549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5" name="Схема 4">
            <a:extLst>
              <a:ext uri="{FF2B5EF4-FFF2-40B4-BE49-F238E27FC236}">
                <a16:creationId xmlns:a16="http://schemas.microsoft.com/office/drawing/2014/main" id="{58F3E7A3-425F-4787-B49A-AE1A102456A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42415461"/>
              </p:ext>
            </p:extLst>
          </p:nvPr>
        </p:nvGraphicFramePr>
        <p:xfrm>
          <a:off x="1188719" y="1706562"/>
          <a:ext cx="2827695" cy="12435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8" name="Схема 7">
            <a:extLst>
              <a:ext uri="{FF2B5EF4-FFF2-40B4-BE49-F238E27FC236}">
                <a16:creationId xmlns:a16="http://schemas.microsoft.com/office/drawing/2014/main" id="{0B668AF7-D8D3-4828-AD5D-3B35D37AC4A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88960216"/>
              </p:ext>
            </p:extLst>
          </p:nvPr>
        </p:nvGraphicFramePr>
        <p:xfrm>
          <a:off x="4560425" y="1706563"/>
          <a:ext cx="2685326" cy="10907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graphicFrame>
        <p:nvGraphicFramePr>
          <p:cNvPr id="19" name="Схема 18">
            <a:extLst>
              <a:ext uri="{FF2B5EF4-FFF2-40B4-BE49-F238E27FC236}">
                <a16:creationId xmlns:a16="http://schemas.microsoft.com/office/drawing/2014/main" id="{93B4EE04-70B4-4122-AD97-6479B4DE48F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45548895"/>
              </p:ext>
            </p:extLst>
          </p:nvPr>
        </p:nvGraphicFramePr>
        <p:xfrm>
          <a:off x="1298877" y="3993266"/>
          <a:ext cx="2827695" cy="13841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7" r:lo="rId18" r:qs="rId19" r:cs="rId20"/>
          </a:graphicData>
        </a:graphic>
      </p:graphicFrame>
      <p:graphicFrame>
        <p:nvGraphicFramePr>
          <p:cNvPr id="20" name="Схема 19">
            <a:extLst>
              <a:ext uri="{FF2B5EF4-FFF2-40B4-BE49-F238E27FC236}">
                <a16:creationId xmlns:a16="http://schemas.microsoft.com/office/drawing/2014/main" id="{E20C1901-270A-4ED7-8288-1F9A52D6095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13199626"/>
              </p:ext>
            </p:extLst>
          </p:nvPr>
        </p:nvGraphicFramePr>
        <p:xfrm>
          <a:off x="4560425" y="4215586"/>
          <a:ext cx="2685326" cy="11816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2" r:lo="rId23" r:qs="rId24" r:cs="rId25"/>
          </a:graphicData>
        </a:graphic>
      </p:graphicFrame>
      <p:graphicFrame>
        <p:nvGraphicFramePr>
          <p:cNvPr id="17" name="Схема 16">
            <a:extLst>
              <a:ext uri="{FF2B5EF4-FFF2-40B4-BE49-F238E27FC236}">
                <a16:creationId xmlns:a16="http://schemas.microsoft.com/office/drawing/2014/main" id="{3AC349CB-05BF-479A-895E-978B9291B87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71908548"/>
              </p:ext>
            </p:extLst>
          </p:nvPr>
        </p:nvGraphicFramePr>
        <p:xfrm>
          <a:off x="7245751" y="1706563"/>
          <a:ext cx="3617275" cy="11816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7" r:lo="rId28" r:qs="rId29" r:cs="rId30"/>
          </a:graphicData>
        </a:graphic>
      </p:graphicFrame>
      <p:graphicFrame>
        <p:nvGraphicFramePr>
          <p:cNvPr id="21" name="Схема 20">
            <a:extLst>
              <a:ext uri="{FF2B5EF4-FFF2-40B4-BE49-F238E27FC236}">
                <a16:creationId xmlns:a16="http://schemas.microsoft.com/office/drawing/2014/main" id="{6035BC7F-BA21-4F5B-89A0-7F68ACDD243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92255439"/>
              </p:ext>
            </p:extLst>
          </p:nvPr>
        </p:nvGraphicFramePr>
        <p:xfrm>
          <a:off x="7679605" y="4215586"/>
          <a:ext cx="2888082" cy="11617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2" r:lo="rId33" r:qs="rId34" r:cs="rId35"/>
          </a:graphicData>
        </a:graphic>
      </p:graphicFrame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ADE3C8BC-64EA-4ADC-9BC7-55E3B9848C3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rtl="0"/>
            <a:r>
              <a:rPr lang="ru-RU" noProof="0"/>
              <a:t>Заголовок презентации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2E07E79-4E98-4C19-9E62-4863FDD3DF0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294A09A9-5501-47C1-A89A-A340965A2BE2}" type="slidenum">
              <a:rPr lang="ru-RU" noProof="0" smtClean="0"/>
              <a:t>2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6163948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6002655-34DF-25F9-4640-B2CE5329A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ru-MO"/>
            </a:defPPr>
          </a:lstStyle>
          <a:p>
            <a:pPr rtl="0"/>
            <a:r>
              <a:rPr lang="kk-KZ" dirty="0"/>
              <a:t>Қазақтардың ұлт</a:t>
            </a:r>
            <a:r>
              <a:rPr lang="ru-RU" dirty="0"/>
              <a:t>-</a:t>
            </a:r>
            <a:r>
              <a:rPr lang="kk-KZ" dirty="0"/>
              <a:t>азаттық күресі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A585715-2793-160B-269E-D9516C84D7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48028" y="2770632"/>
            <a:ext cx="8854382" cy="2697480"/>
          </a:xfrm>
        </p:spPr>
        <p:txBody>
          <a:bodyPr rtlCol="0">
            <a:normAutofit/>
          </a:bodyPr>
          <a:lstStyle>
            <a:defPPr>
              <a:defRPr lang="ru-MO"/>
            </a:defPPr>
          </a:lstStyle>
          <a:p>
            <a:pPr rtl="0"/>
            <a:r>
              <a:rPr lang="ru-RU" sz="1900" dirty="0" err="1"/>
              <a:t>Қазақтардың</a:t>
            </a:r>
            <a:r>
              <a:rPr lang="ru-RU" sz="1900" dirty="0"/>
              <a:t> </a:t>
            </a:r>
            <a:r>
              <a:rPr lang="ru-RU" sz="1900" dirty="0" err="1"/>
              <a:t>ұлт-азаттық</a:t>
            </a:r>
            <a:r>
              <a:rPr lang="ru-RU" sz="1900" dirty="0"/>
              <a:t> </a:t>
            </a:r>
            <a:r>
              <a:rPr lang="ru-RU" sz="1900" dirty="0" err="1"/>
              <a:t>күресінің</a:t>
            </a:r>
            <a:r>
              <a:rPr lang="ru-RU" sz="1900" dirty="0"/>
              <a:t> </a:t>
            </a:r>
            <a:r>
              <a:rPr lang="ru-RU" sz="1900" dirty="0" err="1"/>
              <a:t>бірнеше</a:t>
            </a:r>
            <a:r>
              <a:rPr lang="ru-RU" sz="1900" dirty="0"/>
              <a:t> </a:t>
            </a:r>
            <a:r>
              <a:rPr lang="ru-RU" sz="1900" dirty="0" err="1"/>
              <a:t>кезеңін</a:t>
            </a:r>
            <a:r>
              <a:rPr lang="ru-RU" sz="1900" dirty="0"/>
              <a:t> </a:t>
            </a:r>
            <a:r>
              <a:rPr lang="ru-RU" sz="1900" dirty="0" err="1"/>
              <a:t>бөліп</a:t>
            </a:r>
            <a:r>
              <a:rPr lang="ru-RU" sz="1900" dirty="0"/>
              <a:t> </a:t>
            </a:r>
            <a:r>
              <a:rPr lang="ru-RU" sz="1900" dirty="0" err="1"/>
              <a:t>көрсетуте</a:t>
            </a:r>
            <a:r>
              <a:rPr lang="ru-RU" sz="1900" dirty="0"/>
              <a:t> </a:t>
            </a:r>
            <a:r>
              <a:rPr lang="ru-RU" sz="1900" dirty="0" err="1"/>
              <a:t>болады</a:t>
            </a:r>
            <a:r>
              <a:rPr lang="ru-RU" sz="1900" dirty="0"/>
              <a:t>. </a:t>
            </a:r>
            <a:r>
              <a:rPr lang="ru-RU" sz="1900" dirty="0" err="1"/>
              <a:t>Бірінші</a:t>
            </a:r>
            <a:r>
              <a:rPr lang="ru-RU" sz="1900" dirty="0"/>
              <a:t> </a:t>
            </a:r>
            <a:r>
              <a:rPr lang="ru-RU" sz="1900" dirty="0" err="1"/>
              <a:t>кезең</a:t>
            </a:r>
            <a:r>
              <a:rPr lang="ru-RU" sz="1900" dirty="0"/>
              <a:t> (</a:t>
            </a:r>
            <a:r>
              <a:rPr lang="en-US" sz="1900" dirty="0"/>
              <a:t>XVIII</a:t>
            </a:r>
            <a:r>
              <a:rPr lang="ru-RU" sz="1900" dirty="0" err="1"/>
              <a:t>ғасырдың</a:t>
            </a:r>
            <a:r>
              <a:rPr lang="ru-RU" sz="1900" dirty="0"/>
              <a:t> </a:t>
            </a:r>
            <a:r>
              <a:rPr lang="ru-RU" sz="1900" dirty="0" err="1"/>
              <a:t>соны</a:t>
            </a:r>
            <a:r>
              <a:rPr lang="ru-RU" sz="1900" dirty="0"/>
              <a:t> мен </a:t>
            </a:r>
            <a:r>
              <a:rPr lang="en-US" sz="1900" dirty="0"/>
              <a:t>XIX </a:t>
            </a:r>
            <a:r>
              <a:rPr lang="ru-RU" sz="1900" dirty="0" err="1"/>
              <a:t>ғасырдың</a:t>
            </a:r>
            <a:r>
              <a:rPr lang="ru-RU" sz="1900" dirty="0"/>
              <a:t> </a:t>
            </a:r>
            <a:r>
              <a:rPr lang="ru-RU" sz="1900" dirty="0" err="1"/>
              <a:t>бірінші</a:t>
            </a:r>
            <a:r>
              <a:rPr lang="ru-RU" sz="1900" dirty="0"/>
              <a:t> </a:t>
            </a:r>
            <a:r>
              <a:rPr lang="ru-RU" sz="1900" dirty="0" err="1"/>
              <a:t>жартысы</a:t>
            </a:r>
            <a:r>
              <a:rPr lang="ru-RU" sz="1900" dirty="0"/>
              <a:t>) - </a:t>
            </a:r>
            <a:r>
              <a:rPr lang="ru-RU" sz="1900" dirty="0" err="1"/>
              <a:t>монархиялыққа</a:t>
            </a:r>
            <a:r>
              <a:rPr lang="ru-RU" sz="1900" dirty="0"/>
              <a:t>, «</a:t>
            </a:r>
            <a:r>
              <a:rPr lang="ru-RU" sz="1900" dirty="0" err="1"/>
              <a:t>жақсы</a:t>
            </a:r>
            <a:r>
              <a:rPr lang="ru-RU" sz="1900" dirty="0"/>
              <a:t> </a:t>
            </a:r>
            <a:r>
              <a:rPr lang="ru-RU" sz="1900" dirty="0" err="1"/>
              <a:t>патшаға</a:t>
            </a:r>
            <a:r>
              <a:rPr lang="ru-RU" sz="1900" dirty="0"/>
              <a:t>» сену </a:t>
            </a:r>
            <a:r>
              <a:rPr lang="ru-RU" sz="1900" dirty="0" err="1"/>
              <a:t>кезеңі</a:t>
            </a:r>
            <a:r>
              <a:rPr lang="ru-RU" sz="1900" dirty="0"/>
              <a:t> </a:t>
            </a:r>
            <a:r>
              <a:rPr lang="ru-RU" sz="1900" dirty="0" err="1"/>
              <a:t>және</a:t>
            </a:r>
            <a:r>
              <a:rPr lang="ru-RU" sz="1900" dirty="0"/>
              <a:t> хан </a:t>
            </a:r>
            <a:r>
              <a:rPr lang="ru-RU" sz="1900" dirty="0" err="1"/>
              <a:t>билігін</a:t>
            </a:r>
            <a:r>
              <a:rPr lang="ru-RU" sz="1900" dirty="0"/>
              <a:t> </a:t>
            </a:r>
            <a:r>
              <a:rPr lang="ru-RU" sz="1900" dirty="0" err="1"/>
              <a:t>қалпына</a:t>
            </a:r>
            <a:r>
              <a:rPr lang="ru-RU" sz="1900" dirty="0"/>
              <a:t> </a:t>
            </a:r>
            <a:r>
              <a:rPr lang="ru-RU" sz="1900" dirty="0" err="1"/>
              <a:t>келтіру</a:t>
            </a:r>
            <a:r>
              <a:rPr lang="ru-RU" sz="1900" dirty="0"/>
              <a:t> </a:t>
            </a:r>
            <a:r>
              <a:rPr lang="ru-RU" sz="1900" dirty="0" err="1"/>
              <a:t>үшін</a:t>
            </a:r>
            <a:r>
              <a:rPr lang="ru-RU" sz="1900" dirty="0"/>
              <a:t> </a:t>
            </a:r>
            <a:r>
              <a:rPr lang="ru-RU" sz="1900" dirty="0" err="1"/>
              <a:t>күрес</a:t>
            </a:r>
            <a:r>
              <a:rPr lang="ru-RU" sz="1900" dirty="0"/>
              <a:t> </a:t>
            </a:r>
            <a:r>
              <a:rPr lang="ru-RU" sz="1900" dirty="0" err="1"/>
              <a:t>уақыты</a:t>
            </a:r>
            <a:r>
              <a:rPr lang="ru-RU" sz="1900" dirty="0"/>
              <a:t>. </a:t>
            </a:r>
            <a:r>
              <a:rPr lang="ru-RU" sz="1900" dirty="0" err="1"/>
              <a:t>Даланы</a:t>
            </a:r>
            <a:r>
              <a:rPr lang="ru-RU" sz="1900" dirty="0"/>
              <a:t> </a:t>
            </a:r>
            <a:r>
              <a:rPr lang="ru-RU" sz="1900" dirty="0" err="1"/>
              <a:t>казактардың</a:t>
            </a:r>
            <a:r>
              <a:rPr lang="ru-RU" sz="1900" dirty="0"/>
              <a:t> </a:t>
            </a:r>
            <a:r>
              <a:rPr lang="ru-RU" sz="1900" dirty="0" err="1"/>
              <a:t>отарлауына</a:t>
            </a:r>
            <a:r>
              <a:rPr lang="ru-RU" sz="1900" dirty="0"/>
              <a:t> </a:t>
            </a:r>
            <a:r>
              <a:rPr lang="ru-RU" sz="1900" dirty="0" err="1"/>
              <a:t>байланысты</a:t>
            </a:r>
            <a:r>
              <a:rPr lang="ru-RU" sz="1900" dirty="0"/>
              <a:t> </a:t>
            </a:r>
            <a:r>
              <a:rPr lang="ru-RU" sz="1900" dirty="0" err="1"/>
              <a:t>жермәселесінің</a:t>
            </a:r>
            <a:r>
              <a:rPr lang="ru-RU" sz="1900" dirty="0"/>
              <a:t> </a:t>
            </a:r>
            <a:r>
              <a:rPr lang="ru-RU" sz="1900" dirty="0" err="1"/>
              <a:t>шиеленісуі</a:t>
            </a:r>
            <a:r>
              <a:rPr lang="ru-RU" sz="1900" dirty="0"/>
              <a:t>, </a:t>
            </a:r>
            <a:r>
              <a:rPr lang="ru-RU" sz="1900" dirty="0" err="1"/>
              <a:t>жайылымдардың</a:t>
            </a:r>
            <a:r>
              <a:rPr lang="ru-RU" sz="1900" dirty="0"/>
              <a:t> </a:t>
            </a:r>
            <a:r>
              <a:rPr lang="ru-RU" sz="1900" dirty="0" err="1"/>
              <a:t>жетіспеушілігі</a:t>
            </a:r>
            <a:r>
              <a:rPr lang="ru-RU" sz="1900" dirty="0"/>
              <a:t>, </a:t>
            </a:r>
            <a:r>
              <a:rPr lang="ru-RU" sz="1900" dirty="0" err="1"/>
              <a:t>казактардыңқазақ</a:t>
            </a:r>
            <a:r>
              <a:rPr lang="ru-RU" sz="1900" dirty="0"/>
              <a:t> </a:t>
            </a:r>
            <a:r>
              <a:rPr lang="ru-RU" sz="1900" dirty="0" err="1"/>
              <a:t>ауылдарына</a:t>
            </a:r>
            <a:r>
              <a:rPr lang="ru-RU" sz="1900" dirty="0"/>
              <a:t> </a:t>
            </a:r>
            <a:r>
              <a:rPr lang="ru-RU" sz="1900" dirty="0" err="1"/>
              <a:t>тонаушылық</a:t>
            </a:r>
            <a:r>
              <a:rPr lang="ru-RU" sz="1900" dirty="0"/>
              <a:t> </a:t>
            </a:r>
            <a:r>
              <a:rPr lang="ru-RU" sz="1900" dirty="0" err="1"/>
              <a:t>шапқыншылықтары</a:t>
            </a:r>
            <a:r>
              <a:rPr lang="ru-RU" sz="1900" dirty="0"/>
              <a:t> - </a:t>
            </a:r>
            <a:r>
              <a:rPr lang="en-US" sz="1900" dirty="0"/>
              <a:t>XVII </a:t>
            </a:r>
            <a:r>
              <a:rPr lang="ru-RU" sz="1900" dirty="0" err="1"/>
              <a:t>ғасырдыңсоңында</a:t>
            </a:r>
            <a:r>
              <a:rPr lang="ru-RU" sz="1900" dirty="0"/>
              <a:t> </a:t>
            </a:r>
            <a:r>
              <a:rPr lang="ru-RU" sz="1900" dirty="0" err="1"/>
              <a:t>қазақтардың</a:t>
            </a:r>
            <a:r>
              <a:rPr lang="ru-RU" sz="1900" dirty="0"/>
              <a:t> </a:t>
            </a:r>
            <a:r>
              <a:rPr lang="ru-RU" sz="1900" dirty="0" err="1"/>
              <a:t>көтеріліске</a:t>
            </a:r>
            <a:r>
              <a:rPr lang="ru-RU" sz="1900" dirty="0"/>
              <a:t> </a:t>
            </a:r>
            <a:r>
              <a:rPr lang="ru-RU" sz="1900" dirty="0" err="1"/>
              <a:t>ұласқан</a:t>
            </a:r>
            <a:r>
              <a:rPr lang="ru-RU" sz="1900" dirty="0"/>
              <a:t> </a:t>
            </a:r>
            <a:r>
              <a:rPr lang="ru-RU" sz="1900" dirty="0" err="1"/>
              <a:t>наразылығының</a:t>
            </a:r>
            <a:r>
              <a:rPr lang="ru-RU" sz="1900" dirty="0"/>
              <a:t> </a:t>
            </a:r>
            <a:r>
              <a:rPr lang="ru-RU" sz="1900" dirty="0" err="1"/>
              <a:t>негізгі</a:t>
            </a:r>
            <a:r>
              <a:rPr lang="ru-RU" sz="1900" dirty="0"/>
              <a:t> </a:t>
            </a:r>
            <a:r>
              <a:rPr lang="ru-RU" sz="1900" dirty="0" err="1"/>
              <a:t>себептері</a:t>
            </a:r>
            <a:r>
              <a:rPr lang="ru-RU" sz="1900" dirty="0"/>
              <a:t> </a:t>
            </a:r>
            <a:r>
              <a:rPr lang="ru-RU" sz="1900" dirty="0" err="1"/>
              <a:t>болды</a:t>
            </a:r>
            <a:r>
              <a:rPr lang="ru-RU" sz="1900" dirty="0"/>
              <a:t>.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A3609A75-5E9A-C165-5A1D-764F9E96B7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defPPr>
              <a:defRPr lang="ru-MO"/>
            </a:defPPr>
          </a:lstStyle>
          <a:p>
            <a:pPr rtl="0"/>
            <a:r>
              <a:rPr lang="ru-RU"/>
              <a:t>Заголовок презентации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0108060B-6C9E-CFFF-55DE-F0D645C094D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ru-MO"/>
            </a:defPPr>
          </a:lstStyle>
          <a:p>
            <a:pPr rtl="0"/>
            <a:fld id="{294A09A9-5501-47C1-A89A-A340965A2BE2}" type="slidenum">
              <a:rPr lang="ru-RU" smtClean="0"/>
              <a:pPr rtl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329994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6CCDB7A-E47A-4BFB-97BC-12858D5E3C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k-KZ" sz="3600" dirty="0"/>
              <a:t>Емельян Пугачев бастаған шаруалар соғысы</a:t>
            </a:r>
            <a:br>
              <a:rPr lang="kk-KZ" sz="3600" dirty="0"/>
            </a:br>
            <a:r>
              <a:rPr lang="ru-RU" sz="3600" dirty="0"/>
              <a:t>(1773-1775)</a:t>
            </a:r>
          </a:p>
        </p:txBody>
      </p:sp>
      <p:sp>
        <p:nvSpPr>
          <p:cNvPr id="7" name="Объект 6">
            <a:extLst>
              <a:ext uri="{FF2B5EF4-FFF2-40B4-BE49-F238E27FC236}">
                <a16:creationId xmlns:a16="http://schemas.microsoft.com/office/drawing/2014/main" id="{D0C680CB-1D56-4513-990F-DBA192A6CF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1000" y="2628461"/>
            <a:ext cx="6019800" cy="3727889"/>
          </a:xfrm>
        </p:spPr>
        <p:txBody>
          <a:bodyPr>
            <a:normAutofit fontScale="62500" lnSpcReduction="20000"/>
          </a:bodyPr>
          <a:lstStyle/>
          <a:p>
            <a:r>
              <a:rPr lang="ru-RU" dirty="0" err="1"/>
              <a:t>Қазақтар</a:t>
            </a:r>
            <a:r>
              <a:rPr lang="ru-RU" dirty="0"/>
              <a:t> «</a:t>
            </a:r>
            <a:r>
              <a:rPr lang="ru-RU" dirty="0" err="1"/>
              <a:t>дұрыс</a:t>
            </a:r>
            <a:r>
              <a:rPr lang="ru-RU" dirty="0"/>
              <a:t> </a:t>
            </a:r>
            <a:r>
              <a:rPr lang="ru-RU" dirty="0" err="1"/>
              <a:t>патша</a:t>
            </a:r>
            <a:r>
              <a:rPr lang="ru-RU" dirty="0"/>
              <a:t>» </a:t>
            </a:r>
            <a:r>
              <a:rPr lang="ru-RU" dirty="0" err="1"/>
              <a:t>өздеріне</a:t>
            </a:r>
            <a:r>
              <a:rPr lang="ru-RU" dirty="0"/>
              <a:t> </a:t>
            </a:r>
            <a:r>
              <a:rPr lang="ru-RU" dirty="0" err="1"/>
              <a:t>аңсаған</a:t>
            </a:r>
            <a:r>
              <a:rPr lang="ru-RU" dirty="0"/>
              <a:t> </a:t>
            </a:r>
            <a:r>
              <a:rPr lang="ru-RU" dirty="0" err="1"/>
              <a:t>еркіндік</a:t>
            </a:r>
            <a:r>
              <a:rPr lang="ru-RU" dirty="0"/>
              <a:t> пен </a:t>
            </a:r>
            <a:r>
              <a:rPr lang="ru-RU" dirty="0" err="1"/>
              <a:t>жер</a:t>
            </a:r>
            <a:r>
              <a:rPr lang="ru-RU" dirty="0"/>
              <a:t> </a:t>
            </a:r>
            <a:r>
              <a:rPr lang="ru-RU" dirty="0" err="1"/>
              <a:t>сыйлайды</a:t>
            </a:r>
            <a:r>
              <a:rPr lang="ru-RU" dirty="0"/>
              <a:t> </a:t>
            </a:r>
            <a:r>
              <a:rPr lang="ru-RU" dirty="0" err="1"/>
              <a:t>деген</a:t>
            </a:r>
            <a:r>
              <a:rPr lang="ru-RU" dirty="0"/>
              <a:t> </a:t>
            </a:r>
            <a:r>
              <a:rPr lang="ru-RU" dirty="0" err="1"/>
              <a:t>үмітпен</a:t>
            </a:r>
            <a:r>
              <a:rPr lang="ru-RU" dirty="0"/>
              <a:t> Емельян Пугачев </a:t>
            </a:r>
            <a:r>
              <a:rPr lang="ru-RU" dirty="0" err="1"/>
              <a:t>бастаған</a:t>
            </a:r>
            <a:r>
              <a:rPr lang="ru-RU" dirty="0"/>
              <a:t> </a:t>
            </a:r>
            <a:r>
              <a:rPr lang="ru-RU" dirty="0" err="1"/>
              <a:t>шаруалар</a:t>
            </a:r>
            <a:r>
              <a:rPr lang="ru-RU" dirty="0"/>
              <a:t> </a:t>
            </a:r>
            <a:r>
              <a:rPr lang="ru-RU" dirty="0" err="1"/>
              <a:t>соғысына</a:t>
            </a:r>
            <a:r>
              <a:rPr lang="ru-RU" dirty="0"/>
              <a:t>(1773-1775 </a:t>
            </a:r>
            <a:r>
              <a:rPr lang="ru-RU" dirty="0" err="1"/>
              <a:t>жж</a:t>
            </a:r>
            <a:r>
              <a:rPr lang="ru-RU" dirty="0"/>
              <a:t>.) </a:t>
            </a:r>
            <a:r>
              <a:rPr lang="ru-RU" dirty="0" err="1"/>
              <a:t>қатысты</a:t>
            </a:r>
            <a:r>
              <a:rPr lang="ru-RU" dirty="0"/>
              <a:t>. </a:t>
            </a:r>
            <a:r>
              <a:rPr lang="ru-RU" dirty="0" err="1"/>
              <a:t>Қазақ</a:t>
            </a:r>
            <a:r>
              <a:rPr lang="ru-RU" dirty="0"/>
              <a:t> </a:t>
            </a:r>
            <a:r>
              <a:rPr lang="ru-RU" dirty="0" err="1"/>
              <a:t>жасақтары</a:t>
            </a:r>
            <a:r>
              <a:rPr lang="ru-RU" dirty="0"/>
              <a:t> </a:t>
            </a:r>
            <a:r>
              <a:rPr lang="ru-RU" dirty="0" err="1"/>
              <a:t>бірқатар</a:t>
            </a:r>
            <a:r>
              <a:rPr lang="ru-RU" dirty="0"/>
              <a:t> </a:t>
            </a:r>
            <a:r>
              <a:rPr lang="ru-RU" dirty="0" err="1"/>
              <a:t>бекіністі</a:t>
            </a:r>
            <a:r>
              <a:rPr lang="ru-RU" dirty="0"/>
              <a:t> </a:t>
            </a:r>
            <a:r>
              <a:rPr lang="ru-RU" dirty="0" err="1"/>
              <a:t>бақылауда</a:t>
            </a:r>
            <a:r>
              <a:rPr lang="ru-RU" dirty="0"/>
              <a:t> </a:t>
            </a:r>
            <a:r>
              <a:rPr lang="ru-RU" dirty="0" err="1"/>
              <a:t>ұстады</a:t>
            </a:r>
            <a:r>
              <a:rPr lang="ru-RU" dirty="0"/>
              <a:t>, </a:t>
            </a:r>
            <a:r>
              <a:rPr lang="ru-RU" dirty="0" err="1"/>
              <a:t>Орынборды</a:t>
            </a:r>
            <a:r>
              <a:rPr lang="ru-RU" dirty="0"/>
              <a:t> </a:t>
            </a:r>
            <a:r>
              <a:rPr lang="ru-RU" dirty="0" err="1"/>
              <a:t>тіке</a:t>
            </a:r>
            <a:r>
              <a:rPr lang="ru-RU" dirty="0"/>
              <a:t> </a:t>
            </a:r>
            <a:r>
              <a:rPr lang="ru-RU" dirty="0" err="1"/>
              <a:t>шабуылмен</a:t>
            </a:r>
            <a:r>
              <a:rPr lang="ru-RU" dirty="0"/>
              <a:t> </a:t>
            </a:r>
            <a:r>
              <a:rPr lang="ru-RU" dirty="0" err="1"/>
              <a:t>алуға</a:t>
            </a:r>
            <a:r>
              <a:rPr lang="ru-RU" dirty="0"/>
              <a:t> </a:t>
            </a:r>
            <a:r>
              <a:rPr lang="ru-RU" dirty="0" err="1"/>
              <a:t>әрекеттенді.Алайда</a:t>
            </a:r>
            <a:r>
              <a:rPr lang="ru-RU" dirty="0"/>
              <a:t> </a:t>
            </a:r>
            <a:r>
              <a:rPr lang="ru-RU" dirty="0" err="1"/>
              <a:t>көтерілісшілер</a:t>
            </a:r>
            <a:r>
              <a:rPr lang="ru-RU" dirty="0"/>
              <a:t> </a:t>
            </a:r>
            <a:r>
              <a:rPr lang="ru-RU" dirty="0" err="1"/>
              <a:t>жеңіліске</a:t>
            </a:r>
            <a:r>
              <a:rPr lang="ru-RU" dirty="0"/>
              <a:t> </a:t>
            </a:r>
            <a:r>
              <a:rPr lang="ru-RU" dirty="0" err="1"/>
              <a:t>ұшырады</a:t>
            </a:r>
            <a:r>
              <a:rPr lang="ru-RU" dirty="0"/>
              <a:t>. 1775 </a:t>
            </a:r>
            <a:r>
              <a:rPr lang="ru-RU" dirty="0" err="1"/>
              <a:t>жылы</a:t>
            </a:r>
            <a:r>
              <a:rPr lang="ru-RU" dirty="0"/>
              <a:t> </a:t>
            </a:r>
            <a:r>
              <a:rPr lang="ru-RU" dirty="0" err="1"/>
              <a:t>қаңтардаПугачев</a:t>
            </a:r>
            <a:r>
              <a:rPr lang="ru-RU" dirty="0"/>
              <a:t> </a:t>
            </a:r>
            <a:r>
              <a:rPr lang="ru-RU" dirty="0" err="1"/>
              <a:t>өлім</a:t>
            </a:r>
            <a:r>
              <a:rPr lang="ru-RU" dirty="0"/>
              <a:t> </a:t>
            </a:r>
            <a:r>
              <a:rPr lang="ru-RU" dirty="0" err="1"/>
              <a:t>жазасына</a:t>
            </a:r>
            <a:r>
              <a:rPr lang="ru-RU" dirty="0"/>
              <a:t> </a:t>
            </a:r>
            <a:r>
              <a:rPr lang="ru-RU" dirty="0" err="1"/>
              <a:t>кесілгеннен</a:t>
            </a:r>
            <a:r>
              <a:rPr lang="ru-RU" dirty="0"/>
              <a:t> </a:t>
            </a:r>
            <a:r>
              <a:rPr lang="ru-RU" dirty="0" err="1"/>
              <a:t>кейін</a:t>
            </a:r>
            <a:r>
              <a:rPr lang="ru-RU" dirty="0"/>
              <a:t> де </a:t>
            </a:r>
            <a:r>
              <a:rPr lang="ru-RU" dirty="0" err="1"/>
              <a:t>қазақ</a:t>
            </a:r>
            <a:r>
              <a:rPr lang="ru-RU" dirty="0"/>
              <a:t> </a:t>
            </a:r>
            <a:r>
              <a:rPr lang="ru-RU" dirty="0" err="1"/>
              <a:t>батырлары</a:t>
            </a:r>
            <a:r>
              <a:rPr lang="ru-RU" dirty="0"/>
              <a:t> </a:t>
            </a:r>
            <a:r>
              <a:rPr lang="ru-RU" dirty="0" err="1"/>
              <a:t>қаруларын</a:t>
            </a:r>
            <a:r>
              <a:rPr lang="ru-RU" dirty="0"/>
              <a:t> </a:t>
            </a:r>
            <a:r>
              <a:rPr lang="ru-RU" dirty="0" err="1"/>
              <a:t>бірден</a:t>
            </a:r>
            <a:r>
              <a:rPr lang="ru-RU" dirty="0"/>
              <a:t> </a:t>
            </a:r>
            <a:r>
              <a:rPr lang="ru-RU" dirty="0" err="1"/>
              <a:t>тастаған</a:t>
            </a:r>
            <a:r>
              <a:rPr lang="ru-RU" dirty="0"/>
              <a:t> </a:t>
            </a:r>
            <a:r>
              <a:rPr lang="ru-RU" dirty="0" err="1"/>
              <a:t>жоқ</a:t>
            </a:r>
            <a:r>
              <a:rPr lang="ru-RU" dirty="0"/>
              <a:t>. </a:t>
            </a:r>
            <a:r>
              <a:rPr lang="ru-RU" dirty="0" err="1"/>
              <a:t>Сондықтан</a:t>
            </a:r>
            <a:r>
              <a:rPr lang="ru-RU" dirty="0"/>
              <a:t> </a:t>
            </a:r>
            <a:r>
              <a:rPr lang="ru-RU" dirty="0" err="1"/>
              <a:t>орыс</a:t>
            </a:r>
            <a:r>
              <a:rPr lang="ru-RU" dirty="0"/>
              <a:t> </a:t>
            </a:r>
            <a:r>
              <a:rPr lang="ru-RU" dirty="0" err="1"/>
              <a:t>өкіметі</a:t>
            </a:r>
            <a:r>
              <a:rPr lang="ru-RU" dirty="0"/>
              <a:t> </a:t>
            </a:r>
            <a:r>
              <a:rPr lang="ru-RU" dirty="0" err="1"/>
              <a:t>қазақ</a:t>
            </a:r>
            <a:r>
              <a:rPr lang="ru-RU" dirty="0"/>
              <a:t> </a:t>
            </a:r>
            <a:r>
              <a:rPr lang="ru-RU" dirty="0" err="1"/>
              <a:t>даласына</a:t>
            </a:r>
            <a:r>
              <a:rPr lang="ru-RU" dirty="0"/>
              <a:t> </a:t>
            </a:r>
            <a:r>
              <a:rPr lang="ru-RU" dirty="0" err="1"/>
              <a:t>бірнеше</a:t>
            </a:r>
            <a:r>
              <a:rPr lang="ru-RU" dirty="0"/>
              <a:t> </a:t>
            </a:r>
            <a:r>
              <a:rPr lang="ru-RU" dirty="0" err="1"/>
              <a:t>жазалаушы</a:t>
            </a:r>
            <a:r>
              <a:rPr lang="ru-RU" dirty="0"/>
              <a:t> </a:t>
            </a:r>
            <a:r>
              <a:rPr lang="ru-RU" dirty="0" err="1"/>
              <a:t>жасақ</a:t>
            </a:r>
            <a:r>
              <a:rPr lang="ru-RU" dirty="0"/>
              <a:t> </a:t>
            </a:r>
            <a:r>
              <a:rPr lang="ru-RU" dirty="0" err="1"/>
              <a:t>жіберді.Пугачевшілерден</a:t>
            </a:r>
            <a:r>
              <a:rPr lang="ru-RU" dirty="0"/>
              <a:t> </a:t>
            </a:r>
            <a:r>
              <a:rPr lang="ru-RU" dirty="0" err="1"/>
              <a:t>қорқып</a:t>
            </a:r>
            <a:r>
              <a:rPr lang="ru-RU" dirty="0"/>
              <a:t> </a:t>
            </a:r>
            <a:r>
              <a:rPr lang="ru-RU" dirty="0" err="1"/>
              <a:t>қалған</a:t>
            </a:r>
            <a:r>
              <a:rPr lang="ru-RU" dirty="0"/>
              <a:t> </a:t>
            </a:r>
            <a:r>
              <a:rPr lang="en-US" dirty="0"/>
              <a:t>II </a:t>
            </a:r>
            <a:r>
              <a:rPr lang="ru-RU" dirty="0"/>
              <a:t>Екатерина </a:t>
            </a:r>
            <a:r>
              <a:rPr lang="ru-RU" dirty="0" err="1"/>
              <a:t>қазақтарға</a:t>
            </a:r>
            <a:r>
              <a:rPr lang="ru-RU" dirty="0"/>
              <a:t> </a:t>
            </a:r>
            <a:r>
              <a:rPr lang="ru-RU" dirty="0" err="1"/>
              <a:t>Жайық</a:t>
            </a:r>
            <a:r>
              <a:rPr lang="ru-RU" dirty="0"/>
              <a:t> пен </a:t>
            </a:r>
            <a:r>
              <a:rPr lang="ru-RU" dirty="0" err="1"/>
              <a:t>Ертіс</a:t>
            </a:r>
            <a:r>
              <a:rPr lang="ru-RU" dirty="0"/>
              <a:t>, </a:t>
            </a:r>
            <a:r>
              <a:rPr lang="ru-RU" dirty="0" err="1"/>
              <a:t>Еділдің</a:t>
            </a:r>
            <a:r>
              <a:rPr lang="ru-RU" dirty="0"/>
              <a:t> </a:t>
            </a:r>
            <a:r>
              <a:rPr lang="ru-RU" dirty="0" err="1"/>
              <a:t>оң</a:t>
            </a:r>
            <a:r>
              <a:rPr lang="ru-RU" dirty="0"/>
              <a:t> </a:t>
            </a:r>
            <a:r>
              <a:rPr lang="ru-RU" dirty="0" err="1"/>
              <a:t>жағалауындағы</a:t>
            </a:r>
            <a:r>
              <a:rPr lang="ru-RU" dirty="0"/>
              <a:t>, Каспий </a:t>
            </a:r>
            <a:r>
              <a:rPr lang="ru-RU" dirty="0" err="1"/>
              <a:t>теңізі</a:t>
            </a:r>
            <a:r>
              <a:rPr lang="ru-RU" dirty="0"/>
              <a:t>, </a:t>
            </a:r>
            <a:r>
              <a:rPr lang="ru-RU" dirty="0" err="1"/>
              <a:t>Ембі</a:t>
            </a:r>
            <a:r>
              <a:rPr lang="ru-RU" dirty="0"/>
              <a:t> мен </a:t>
            </a:r>
            <a:r>
              <a:rPr lang="ru-RU" dirty="0" err="1"/>
              <a:t>Сағыз</a:t>
            </a:r>
            <a:r>
              <a:rPr lang="ru-RU" dirty="0"/>
              <a:t> </a:t>
            </a:r>
            <a:r>
              <a:rPr lang="ru-RU" dirty="0" err="1"/>
              <a:t>өзендері</a:t>
            </a:r>
            <a:r>
              <a:rPr lang="ru-RU" dirty="0"/>
              <a:t> </a:t>
            </a:r>
            <a:r>
              <a:rPr lang="ru-RU" dirty="0" err="1"/>
              <a:t>бойындағы</a:t>
            </a:r>
            <a:r>
              <a:rPr lang="ru-RU" dirty="0"/>
              <a:t> </a:t>
            </a:r>
            <a:r>
              <a:rPr lang="ru-RU" dirty="0" err="1"/>
              <a:t>қысқы</a:t>
            </a:r>
            <a:r>
              <a:rPr lang="ru-RU" dirty="0"/>
              <a:t> </a:t>
            </a:r>
            <a:r>
              <a:rPr lang="ru-RU" dirty="0" err="1"/>
              <a:t>қоныстарына</a:t>
            </a:r>
            <a:r>
              <a:rPr lang="ru-RU" dirty="0"/>
              <a:t> </a:t>
            </a:r>
            <a:r>
              <a:rPr lang="ru-RU" dirty="0" err="1"/>
              <a:t>қайтып</a:t>
            </a:r>
            <a:r>
              <a:rPr lang="ru-RU" dirty="0"/>
              <a:t> </a:t>
            </a:r>
            <a:r>
              <a:rPr lang="ru-RU" dirty="0" err="1"/>
              <a:t>оралуға</a:t>
            </a:r>
            <a:r>
              <a:rPr lang="ru-RU" dirty="0"/>
              <a:t> </a:t>
            </a:r>
            <a:r>
              <a:rPr lang="ru-RU" dirty="0" err="1"/>
              <a:t>рұқсат</a:t>
            </a:r>
            <a:r>
              <a:rPr lang="ru-RU" dirty="0"/>
              <a:t> </a:t>
            </a:r>
            <a:r>
              <a:rPr lang="ru-RU" dirty="0" err="1"/>
              <a:t>берді.Осының</a:t>
            </a:r>
            <a:r>
              <a:rPr lang="ru-RU" dirty="0"/>
              <a:t> </a:t>
            </a:r>
            <a:r>
              <a:rPr lang="ru-RU" dirty="0" err="1"/>
              <a:t>арқасында</a:t>
            </a:r>
            <a:r>
              <a:rPr lang="ru-RU" dirty="0"/>
              <a:t> 1776 </a:t>
            </a:r>
            <a:r>
              <a:rPr lang="ru-RU" dirty="0" err="1"/>
              <a:t>жылдың</a:t>
            </a:r>
            <a:r>
              <a:rPr lang="ru-RU" dirty="0"/>
              <a:t> </a:t>
            </a:r>
            <a:r>
              <a:rPr lang="ru-RU" dirty="0" err="1"/>
              <a:t>жазына</a:t>
            </a:r>
            <a:r>
              <a:rPr lang="ru-RU" dirty="0"/>
              <a:t> </a:t>
            </a:r>
            <a:r>
              <a:rPr lang="ru-RU" dirty="0" err="1"/>
              <a:t>қарай</a:t>
            </a:r>
            <a:r>
              <a:rPr lang="ru-RU" dirty="0"/>
              <a:t> </a:t>
            </a:r>
            <a:r>
              <a:rPr lang="ru-RU" dirty="0" err="1"/>
              <a:t>Далада</a:t>
            </a:r>
            <a:r>
              <a:rPr lang="ru-RU" dirty="0"/>
              <a:t> </a:t>
            </a:r>
            <a:r>
              <a:rPr lang="ru-RU" dirty="0" err="1"/>
              <a:t>уақытшатыныштық</a:t>
            </a:r>
            <a:r>
              <a:rPr lang="ru-RU" dirty="0"/>
              <a:t> </a:t>
            </a:r>
            <a:r>
              <a:rPr lang="ru-RU" dirty="0" err="1"/>
              <a:t>басталды</a:t>
            </a:r>
            <a:r>
              <a:rPr lang="ru-RU" dirty="0"/>
              <a:t>. </a:t>
            </a:r>
            <a:r>
              <a:rPr lang="ru-RU" dirty="0" err="1"/>
              <a:t>Алайда</a:t>
            </a:r>
            <a:r>
              <a:rPr lang="ru-RU" dirty="0"/>
              <a:t> </a:t>
            </a:r>
            <a:r>
              <a:rPr lang="ru-RU" dirty="0" err="1"/>
              <a:t>бұдан</a:t>
            </a:r>
            <a:r>
              <a:rPr lang="ru-RU" dirty="0"/>
              <a:t> </a:t>
            </a:r>
            <a:r>
              <a:rPr lang="ru-RU" dirty="0" err="1"/>
              <a:t>кейін</a:t>
            </a:r>
            <a:r>
              <a:rPr lang="ru-RU" dirty="0"/>
              <a:t> </a:t>
            </a:r>
            <a:r>
              <a:rPr lang="ru-RU" dirty="0" err="1"/>
              <a:t>өлкені</a:t>
            </a:r>
            <a:r>
              <a:rPr lang="ru-RU" dirty="0"/>
              <a:t> </a:t>
            </a:r>
            <a:r>
              <a:rPr lang="ru-RU" dirty="0" err="1"/>
              <a:t>казактардың</a:t>
            </a:r>
            <a:r>
              <a:rPr lang="ru-RU" dirty="0"/>
              <a:t> </a:t>
            </a:r>
            <a:r>
              <a:rPr lang="ru-RU" dirty="0" err="1"/>
              <a:t>отарлауы</a:t>
            </a:r>
            <a:r>
              <a:rPr lang="ru-RU" dirty="0"/>
              <a:t> </a:t>
            </a:r>
            <a:r>
              <a:rPr lang="ru-RU" dirty="0" err="1"/>
              <a:t>одан</a:t>
            </a:r>
            <a:r>
              <a:rPr lang="ru-RU" dirty="0"/>
              <a:t> </a:t>
            </a:r>
            <a:r>
              <a:rPr lang="ru-RU" dirty="0" err="1"/>
              <a:t>әрі</a:t>
            </a:r>
            <a:r>
              <a:rPr lang="ru-RU" dirty="0"/>
              <a:t> </a:t>
            </a:r>
            <a:r>
              <a:rPr lang="ru-RU" dirty="0" err="1"/>
              <a:t>күшейіп</a:t>
            </a:r>
            <a:r>
              <a:rPr lang="ru-RU" dirty="0"/>
              <a:t>, </a:t>
            </a:r>
            <a:r>
              <a:rPr lang="ru-RU" dirty="0" err="1"/>
              <a:t>қазақтардың</a:t>
            </a:r>
            <a:r>
              <a:rPr lang="ru-RU" dirty="0"/>
              <a:t> </a:t>
            </a:r>
            <a:r>
              <a:rPr lang="ru-RU" dirty="0" err="1"/>
              <a:t>жаңа</a:t>
            </a:r>
            <a:r>
              <a:rPr lang="ru-RU" dirty="0"/>
              <a:t> </a:t>
            </a:r>
            <a:r>
              <a:rPr lang="ru-RU" dirty="0" err="1"/>
              <a:t>көтерілісін</a:t>
            </a:r>
            <a:r>
              <a:rPr lang="ru-RU" dirty="0"/>
              <a:t> </a:t>
            </a:r>
            <a:r>
              <a:rPr lang="ru-RU" dirty="0" err="1"/>
              <a:t>туындатты</a:t>
            </a:r>
            <a:r>
              <a:rPr lang="ru-RU" dirty="0"/>
              <a:t>.</a:t>
            </a:r>
          </a:p>
        </p:txBody>
      </p:sp>
      <p:pic>
        <p:nvPicPr>
          <p:cNvPr id="9" name="Объект 8">
            <a:extLst>
              <a:ext uri="{FF2B5EF4-FFF2-40B4-BE49-F238E27FC236}">
                <a16:creationId xmlns:a16="http://schemas.microsoft.com/office/drawing/2014/main" id="{50292A08-D702-48DD-AED8-1840C95C40C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829425" y="2628461"/>
            <a:ext cx="4981575" cy="3394108"/>
          </a:xfrm>
          <a:prstGeom prst="rect">
            <a:avLst/>
          </a:prstGeom>
        </p:spPr>
      </p:pic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62DA3845-57EF-44AE-B305-B830F5D1361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rtl="0"/>
            <a:r>
              <a:rPr lang="ru-RU" noProof="0"/>
              <a:t>Заголовок презентации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0378FD2-54D1-4A5D-8E06-17FCBE6BEDC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294A09A9-5501-47C1-A89A-A340965A2BE2}" type="slidenum">
              <a:rPr lang="ru-RU" noProof="0" smtClean="0"/>
              <a:t>4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7804002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2FBE794-A755-47AE-BD18-7CB237DFC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k-KZ" dirty="0"/>
              <a:t>Сырым Датұлы бастаған көтеріліс </a:t>
            </a:r>
            <a:br>
              <a:rPr lang="kk-KZ" dirty="0"/>
            </a:br>
            <a:r>
              <a:rPr lang="ru-RU" dirty="0"/>
              <a:t>(1783-1797)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2D417E7-4D53-4EC8-847D-F3479F6F951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28599" y="2628461"/>
            <a:ext cx="7468565" cy="3548501"/>
          </a:xfrm>
        </p:spPr>
        <p:txBody>
          <a:bodyPr>
            <a:normAutofit/>
          </a:bodyPr>
          <a:lstStyle/>
          <a:p>
            <a:r>
              <a:rPr lang="ru-RU" u="sng" dirty="0"/>
              <a:t> </a:t>
            </a:r>
            <a:endParaRPr lang="ru-RU" dirty="0"/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A580422D-F52E-4D93-ADEE-964C1935524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183302" y="2351376"/>
            <a:ext cx="3240912" cy="4125624"/>
          </a:xfrm>
          <a:prstGeom prst="rect">
            <a:avLst/>
          </a:prstGeom>
        </p:spPr>
      </p:pic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118480B-EA8E-44B7-A644-16B6CA94EC0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rtl="0"/>
            <a:r>
              <a:rPr lang="ru-RU" noProof="0"/>
              <a:t>Название презентации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0C9E491-1113-4299-8C4B-424FCC0C347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294A09A9-5501-47C1-A89A-A340965A2BE2}" type="slidenum">
              <a:rPr lang="ru-RU" noProof="0" smtClean="0"/>
              <a:pPr rtl="0"/>
              <a:t>5</a:t>
            </a:fld>
            <a:endParaRPr lang="ru-RU" noProof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148BD3-FE23-4B71-B2E6-D417D44CB0B4}"/>
              </a:ext>
            </a:extLst>
          </p:cNvPr>
          <p:cNvSpPr txBox="1"/>
          <p:nvPr/>
        </p:nvSpPr>
        <p:spPr>
          <a:xfrm>
            <a:off x="240793" y="2743200"/>
            <a:ext cx="7213304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Сырым </a:t>
            </a:r>
            <a:r>
              <a:rPr lang="ru-RU" dirty="0" err="1"/>
              <a:t>бастаған</a:t>
            </a:r>
            <a:r>
              <a:rPr lang="ru-RU" dirty="0"/>
              <a:t> </a:t>
            </a:r>
            <a:r>
              <a:rPr lang="ru-RU" dirty="0" err="1"/>
              <a:t>халық</a:t>
            </a:r>
            <a:r>
              <a:rPr lang="ru-RU" dirty="0"/>
              <a:t> </a:t>
            </a:r>
            <a:r>
              <a:rPr lang="ru-RU" dirty="0" err="1"/>
              <a:t>көтерілісі</a:t>
            </a:r>
            <a:r>
              <a:rPr lang="ru-RU" dirty="0"/>
              <a:t> </a:t>
            </a:r>
            <a:r>
              <a:rPr lang="ru-RU" dirty="0" err="1"/>
              <a:t>қимылға</a:t>
            </a:r>
            <a:r>
              <a:rPr lang="ru-RU" dirty="0"/>
              <a:t> </a:t>
            </a:r>
            <a:r>
              <a:rPr lang="ru-RU" dirty="0" err="1"/>
              <a:t>кіріседі</a:t>
            </a:r>
            <a:r>
              <a:rPr lang="ru-RU" dirty="0"/>
              <a:t>. 1783-1797 </a:t>
            </a:r>
            <a:r>
              <a:rPr lang="ru-RU" dirty="0" err="1"/>
              <a:t>жылдар</a:t>
            </a:r>
            <a:r>
              <a:rPr lang="ru-RU" dirty="0"/>
              <a:t> </a:t>
            </a:r>
            <a:r>
              <a:rPr lang="ru-RU" dirty="0" err="1"/>
              <a:t>арасында</a:t>
            </a:r>
            <a:r>
              <a:rPr lang="ru-RU" dirty="0"/>
              <a:t> Сырым </a:t>
            </a:r>
            <a:r>
              <a:rPr lang="ru-RU" dirty="0" err="1"/>
              <a:t>бастаған</a:t>
            </a:r>
            <a:r>
              <a:rPr lang="ru-RU" dirty="0"/>
              <a:t> </a:t>
            </a:r>
            <a:r>
              <a:rPr lang="ru-RU" dirty="0" err="1"/>
              <a:t>көтерілісшілер</a:t>
            </a:r>
            <a:r>
              <a:rPr lang="ru-RU" dirty="0"/>
              <a:t> </a:t>
            </a:r>
            <a:r>
              <a:rPr lang="ru-RU" dirty="0" err="1"/>
              <a:t>бірнеше</a:t>
            </a:r>
            <a:r>
              <a:rPr lang="ru-RU" dirty="0"/>
              <a:t> </a:t>
            </a:r>
            <a:r>
              <a:rPr lang="ru-RU" dirty="0" err="1"/>
              <a:t>рет</a:t>
            </a:r>
            <a:r>
              <a:rPr lang="ru-RU" dirty="0"/>
              <a:t> хан </a:t>
            </a:r>
            <a:r>
              <a:rPr lang="ru-RU" dirty="0" err="1"/>
              <a:t>ордасына</a:t>
            </a:r>
            <a:r>
              <a:rPr lang="ru-RU" dirty="0"/>
              <a:t>, </a:t>
            </a:r>
            <a:r>
              <a:rPr lang="ru-RU" dirty="0" err="1"/>
              <a:t>патша</a:t>
            </a:r>
            <a:r>
              <a:rPr lang="ru-RU" dirty="0"/>
              <a:t> </a:t>
            </a:r>
            <a:r>
              <a:rPr lang="ru-RU" dirty="0" err="1"/>
              <a:t>үкіметінің</a:t>
            </a:r>
            <a:r>
              <a:rPr lang="ru-RU" dirty="0"/>
              <a:t> </a:t>
            </a:r>
            <a:r>
              <a:rPr lang="ru-RU" dirty="0" err="1"/>
              <a:t>крепостарына</a:t>
            </a:r>
            <a:r>
              <a:rPr lang="ru-RU" dirty="0"/>
              <a:t> </a:t>
            </a:r>
            <a:r>
              <a:rPr lang="ru-RU" dirty="0" err="1"/>
              <a:t>шабуыл</a:t>
            </a:r>
            <a:r>
              <a:rPr lang="ru-RU" dirty="0"/>
              <a:t> </a:t>
            </a:r>
            <a:r>
              <a:rPr lang="ru-RU" dirty="0" err="1"/>
              <a:t>жасап</a:t>
            </a:r>
            <a:r>
              <a:rPr lang="ru-RU" dirty="0"/>
              <a:t>, </a:t>
            </a:r>
            <a:r>
              <a:rPr lang="ru-RU" dirty="0" err="1"/>
              <a:t>соғысады</a:t>
            </a:r>
            <a:r>
              <a:rPr lang="ru-RU" dirty="0"/>
              <a:t>. </a:t>
            </a:r>
            <a:r>
              <a:rPr lang="ru-RU" dirty="0" err="1"/>
              <a:t>Халқының</a:t>
            </a:r>
            <a:r>
              <a:rPr lang="ru-RU" dirty="0"/>
              <a:t> батыры </a:t>
            </a:r>
            <a:r>
              <a:rPr lang="ru-RU" dirty="0" err="1"/>
              <a:t>атанған</a:t>
            </a:r>
            <a:r>
              <a:rPr lang="ru-RU" dirty="0"/>
              <a:t>, </a:t>
            </a:r>
            <a:r>
              <a:rPr lang="ru-RU" dirty="0" err="1"/>
              <a:t>қорқынышты</a:t>
            </a:r>
            <a:r>
              <a:rPr lang="ru-RU" dirty="0"/>
              <a:t> </a:t>
            </a:r>
            <a:r>
              <a:rPr lang="ru-RU" dirty="0" err="1"/>
              <a:t>білмейтін</a:t>
            </a:r>
            <a:r>
              <a:rPr lang="ru-RU" dirty="0"/>
              <a:t> </a:t>
            </a:r>
            <a:r>
              <a:rPr lang="ru-RU" dirty="0" err="1"/>
              <a:t>көсем</a:t>
            </a:r>
            <a:r>
              <a:rPr lang="ru-RU" dirty="0"/>
              <a:t> </a:t>
            </a:r>
            <a:r>
              <a:rPr lang="ru-RU" dirty="0" err="1"/>
              <a:t>Сырымның</a:t>
            </a:r>
            <a:r>
              <a:rPr lang="ru-RU" dirty="0"/>
              <a:t> </a:t>
            </a:r>
            <a:r>
              <a:rPr lang="ru-RU" dirty="0" err="1"/>
              <a:t>бастауымен</a:t>
            </a:r>
            <a:r>
              <a:rPr lang="ru-RU" dirty="0"/>
              <a:t> </a:t>
            </a:r>
            <a:r>
              <a:rPr lang="ru-RU" dirty="0" err="1"/>
              <a:t>қазақ</a:t>
            </a:r>
            <a:r>
              <a:rPr lang="ru-RU" dirty="0"/>
              <a:t> </a:t>
            </a:r>
            <a:r>
              <a:rPr lang="ru-RU" dirty="0" err="1"/>
              <a:t>халқы</a:t>
            </a:r>
            <a:r>
              <a:rPr lang="ru-RU" dirty="0"/>
              <a:t> </a:t>
            </a:r>
            <a:r>
              <a:rPr lang="ru-RU" dirty="0" err="1"/>
              <a:t>жауларымен</a:t>
            </a:r>
            <a:r>
              <a:rPr lang="ru-RU" dirty="0"/>
              <a:t> он </a:t>
            </a:r>
            <a:r>
              <a:rPr lang="ru-RU" dirty="0" err="1"/>
              <a:t>төрт</a:t>
            </a:r>
            <a:r>
              <a:rPr lang="ru-RU" dirty="0"/>
              <a:t> </a:t>
            </a:r>
            <a:r>
              <a:rPr lang="ru-RU" dirty="0" err="1"/>
              <a:t>жыл</a:t>
            </a:r>
            <a:r>
              <a:rPr lang="ru-RU" dirty="0"/>
              <a:t> </a:t>
            </a:r>
            <a:r>
              <a:rPr lang="ru-RU" dirty="0" err="1"/>
              <a:t>бойы</a:t>
            </a:r>
            <a:r>
              <a:rPr lang="ru-RU" dirty="0"/>
              <a:t> </a:t>
            </a:r>
            <a:r>
              <a:rPr lang="ru-RU" dirty="0" err="1"/>
              <a:t>алысты</a:t>
            </a:r>
            <a:r>
              <a:rPr lang="ru-RU" dirty="0"/>
              <a:t>. </a:t>
            </a:r>
            <a:r>
              <a:rPr lang="ru-RU" dirty="0" err="1"/>
              <a:t>Себебі</a:t>
            </a:r>
            <a:r>
              <a:rPr lang="ru-RU" dirty="0"/>
              <a:t>, </a:t>
            </a:r>
            <a:r>
              <a:rPr lang="ru-RU" dirty="0" err="1"/>
              <a:t>сол</a:t>
            </a:r>
            <a:r>
              <a:rPr lang="ru-RU" dirty="0"/>
              <a:t> </a:t>
            </a:r>
            <a:r>
              <a:rPr lang="ru-RU" dirty="0" err="1"/>
              <a:t>уақыт</a:t>
            </a:r>
            <a:r>
              <a:rPr lang="ru-RU" dirty="0"/>
              <a:t>  </a:t>
            </a:r>
            <a:r>
              <a:rPr lang="ru-RU" dirty="0" err="1"/>
              <a:t>қазақ</a:t>
            </a:r>
            <a:r>
              <a:rPr lang="ru-RU" dirty="0"/>
              <a:t> </a:t>
            </a:r>
            <a:r>
              <a:rPr lang="ru-RU" dirty="0" err="1"/>
              <a:t>елінің</a:t>
            </a:r>
            <a:r>
              <a:rPr lang="ru-RU" dirty="0"/>
              <a:t> </a:t>
            </a:r>
            <a:r>
              <a:rPr lang="ru-RU" dirty="0" err="1"/>
              <a:t>шұрайлы</a:t>
            </a:r>
            <a:r>
              <a:rPr lang="ru-RU" dirty="0"/>
              <a:t>, </a:t>
            </a:r>
            <a:r>
              <a:rPr lang="ru-RU" dirty="0" err="1"/>
              <a:t>нулы</a:t>
            </a:r>
            <a:r>
              <a:rPr lang="ru-RU" dirty="0"/>
              <a:t>, </a:t>
            </a:r>
            <a:r>
              <a:rPr lang="ru-RU" dirty="0" err="1"/>
              <a:t>сулы</a:t>
            </a:r>
            <a:r>
              <a:rPr lang="ru-RU" dirty="0"/>
              <a:t> </a:t>
            </a:r>
            <a:r>
              <a:rPr lang="ru-RU" dirty="0" err="1"/>
              <a:t>жерінен</a:t>
            </a:r>
            <a:r>
              <a:rPr lang="ru-RU" dirty="0"/>
              <a:t>, </a:t>
            </a:r>
            <a:r>
              <a:rPr lang="ru-RU" dirty="0" err="1"/>
              <a:t>құтты</a:t>
            </a:r>
            <a:r>
              <a:rPr lang="ru-RU" dirty="0"/>
              <a:t> </a:t>
            </a:r>
            <a:r>
              <a:rPr lang="ru-RU" dirty="0" err="1"/>
              <a:t>жайлы</a:t>
            </a:r>
            <a:r>
              <a:rPr lang="ru-RU" dirty="0"/>
              <a:t> </a:t>
            </a:r>
            <a:r>
              <a:rPr lang="ru-RU" dirty="0" err="1"/>
              <a:t>қоныс</a:t>
            </a:r>
            <a:r>
              <a:rPr lang="ru-RU" dirty="0"/>
              <a:t> </a:t>
            </a:r>
            <a:r>
              <a:rPr lang="ru-RU" dirty="0" err="1"/>
              <a:t>мекенінен</a:t>
            </a:r>
            <a:r>
              <a:rPr lang="ru-RU" dirty="0"/>
              <a:t> </a:t>
            </a:r>
            <a:r>
              <a:rPr lang="ru-RU" dirty="0" err="1"/>
              <a:t>айрылып</a:t>
            </a:r>
            <a:r>
              <a:rPr lang="ru-RU" dirty="0"/>
              <a:t>, </a:t>
            </a:r>
            <a:r>
              <a:rPr lang="ru-RU" dirty="0" err="1"/>
              <a:t>зар</a:t>
            </a:r>
            <a:r>
              <a:rPr lang="ru-RU" dirty="0"/>
              <a:t> </a:t>
            </a:r>
            <a:r>
              <a:rPr lang="ru-RU" dirty="0" err="1"/>
              <a:t>жылаған</a:t>
            </a:r>
            <a:r>
              <a:rPr lang="ru-RU" dirty="0"/>
              <a:t> </a:t>
            </a:r>
            <a:r>
              <a:rPr lang="ru-RU" dirty="0" err="1"/>
              <a:t>шағы</a:t>
            </a:r>
            <a:r>
              <a:rPr lang="ru-RU" dirty="0"/>
              <a:t> </a:t>
            </a:r>
            <a:r>
              <a:rPr lang="ru-RU" dirty="0" err="1"/>
              <a:t>еді</a:t>
            </a:r>
            <a:r>
              <a:rPr lang="ru-RU" dirty="0"/>
              <a:t>. </a:t>
            </a:r>
            <a:r>
              <a:rPr lang="ru-RU" dirty="0" err="1"/>
              <a:t>Патша</a:t>
            </a:r>
            <a:r>
              <a:rPr lang="ru-RU" dirty="0"/>
              <a:t> </a:t>
            </a:r>
            <a:r>
              <a:rPr lang="ru-RU" dirty="0" err="1"/>
              <a:t>үкіметі</a:t>
            </a:r>
            <a:r>
              <a:rPr lang="ru-RU" dirty="0"/>
              <a:t> </a:t>
            </a:r>
            <a:r>
              <a:rPr lang="ru-RU" dirty="0" err="1"/>
              <a:t>жазалаушы</a:t>
            </a:r>
            <a:r>
              <a:rPr lang="ru-RU" dirty="0"/>
              <a:t> </a:t>
            </a:r>
            <a:r>
              <a:rPr lang="ru-RU" dirty="0" err="1"/>
              <a:t>отрядттарын</a:t>
            </a:r>
            <a:r>
              <a:rPr lang="ru-RU" dirty="0"/>
              <a:t>, </a:t>
            </a:r>
            <a:r>
              <a:rPr lang="ru-RU" dirty="0" err="1"/>
              <a:t>яғни</a:t>
            </a:r>
            <a:r>
              <a:rPr lang="ru-RU" dirty="0"/>
              <a:t> казак </a:t>
            </a:r>
            <a:r>
              <a:rPr lang="ru-RU" dirty="0" err="1"/>
              <a:t>орыстарды</a:t>
            </a:r>
            <a:r>
              <a:rPr lang="ru-RU" dirty="0"/>
              <a:t> </a:t>
            </a:r>
            <a:r>
              <a:rPr lang="ru-RU" dirty="0" err="1"/>
              <a:t>қазақ</a:t>
            </a:r>
            <a:r>
              <a:rPr lang="ru-RU" dirty="0"/>
              <a:t> </a:t>
            </a:r>
            <a:r>
              <a:rPr lang="ru-RU" dirty="0" err="1"/>
              <a:t>ауылдарына</a:t>
            </a:r>
            <a:r>
              <a:rPr lang="ru-RU" dirty="0"/>
              <a:t> </a:t>
            </a:r>
            <a:r>
              <a:rPr lang="ru-RU" dirty="0" err="1"/>
              <a:t>жұмсап</a:t>
            </a:r>
            <a:r>
              <a:rPr lang="ru-RU" dirty="0"/>
              <a:t>, </a:t>
            </a:r>
            <a:r>
              <a:rPr lang="ru-RU" dirty="0" err="1"/>
              <a:t>құт</a:t>
            </a:r>
            <a:r>
              <a:rPr lang="ru-RU" dirty="0"/>
              <a:t> </a:t>
            </a:r>
            <a:r>
              <a:rPr lang="ru-RU" dirty="0" err="1"/>
              <a:t>берекесін</a:t>
            </a:r>
            <a:r>
              <a:rPr lang="ru-RU" dirty="0"/>
              <a:t> </a:t>
            </a:r>
            <a:r>
              <a:rPr lang="ru-RU" dirty="0" err="1"/>
              <a:t>кетіріп</a:t>
            </a:r>
            <a:r>
              <a:rPr lang="ru-RU" dirty="0"/>
              <a:t>, талан </a:t>
            </a:r>
            <a:r>
              <a:rPr lang="ru-RU" dirty="0" err="1"/>
              <a:t>таражға</a:t>
            </a:r>
            <a:r>
              <a:rPr lang="ru-RU" dirty="0"/>
              <a:t> </a:t>
            </a:r>
            <a:r>
              <a:rPr lang="ru-RU" dirty="0" err="1"/>
              <a:t>салады</a:t>
            </a:r>
            <a:r>
              <a:rPr lang="ru-RU" dirty="0"/>
              <a:t>. Сонда Сырым батыр </a:t>
            </a:r>
            <a:r>
              <a:rPr lang="ru-RU" dirty="0" err="1"/>
              <a:t>адамның</a:t>
            </a:r>
            <a:r>
              <a:rPr lang="ru-RU" dirty="0"/>
              <a:t> </a:t>
            </a:r>
            <a:r>
              <a:rPr lang="ru-RU" dirty="0" err="1"/>
              <a:t>сүйегі</a:t>
            </a:r>
            <a:r>
              <a:rPr lang="ru-RU" dirty="0"/>
              <a:t> </a:t>
            </a:r>
            <a:r>
              <a:rPr lang="ru-RU" dirty="0" err="1"/>
              <a:t>сарқырарлық</a:t>
            </a:r>
            <a:r>
              <a:rPr lang="ru-RU" dirty="0"/>
              <a:t> </a:t>
            </a:r>
            <a:r>
              <a:rPr lang="ru-RU" dirty="0" err="1"/>
              <a:t>сөз</a:t>
            </a:r>
            <a:r>
              <a:rPr lang="ru-RU" dirty="0"/>
              <a:t> </a:t>
            </a:r>
            <a:r>
              <a:rPr lang="ru-RU" dirty="0" err="1"/>
              <a:t>сөйлеп</a:t>
            </a:r>
            <a:r>
              <a:rPr lang="ru-RU" dirty="0"/>
              <a:t>, </a:t>
            </a:r>
            <a:r>
              <a:rPr lang="ru-RU" dirty="0" err="1"/>
              <a:t>елі</a:t>
            </a:r>
            <a:r>
              <a:rPr lang="ru-RU" dirty="0"/>
              <a:t> мен </a:t>
            </a:r>
            <a:r>
              <a:rPr lang="ru-RU" dirty="0" err="1"/>
              <a:t>жерін</a:t>
            </a:r>
            <a:r>
              <a:rPr lang="ru-RU" dirty="0"/>
              <a:t> </a:t>
            </a:r>
            <a:r>
              <a:rPr lang="ru-RU" dirty="0" err="1"/>
              <a:t>қорғауға</a:t>
            </a:r>
            <a:r>
              <a:rPr lang="ru-RU" dirty="0"/>
              <a:t> </a:t>
            </a:r>
            <a:r>
              <a:rPr lang="ru-RU" dirty="0" err="1"/>
              <a:t>жұртын</a:t>
            </a:r>
            <a:r>
              <a:rPr lang="ru-RU" dirty="0"/>
              <a:t> </a:t>
            </a:r>
            <a:r>
              <a:rPr lang="ru-RU" dirty="0" err="1"/>
              <a:t>шақырды</a:t>
            </a:r>
            <a:r>
              <a:rPr lang="ru-RU" dirty="0"/>
              <a:t>. </a:t>
            </a:r>
            <a:r>
              <a:rPr lang="ru-RU" dirty="0" err="1"/>
              <a:t>Бұл</a:t>
            </a:r>
            <a:r>
              <a:rPr lang="ru-RU" dirty="0"/>
              <a:t> - </a:t>
            </a:r>
            <a:r>
              <a:rPr lang="ru-RU" dirty="0" err="1"/>
              <a:t>халқымыздың</a:t>
            </a:r>
            <a:r>
              <a:rPr lang="ru-RU" dirty="0"/>
              <a:t> </a:t>
            </a:r>
            <a:r>
              <a:rPr lang="ru-RU" dirty="0" err="1"/>
              <a:t>тарихындағы</a:t>
            </a:r>
            <a:r>
              <a:rPr lang="ru-RU" dirty="0"/>
              <a:t> </a:t>
            </a:r>
            <a:r>
              <a:rPr lang="ru-RU" dirty="0" err="1"/>
              <a:t>ұлттық</a:t>
            </a:r>
            <a:r>
              <a:rPr lang="ru-RU" dirty="0"/>
              <a:t> </a:t>
            </a:r>
            <a:r>
              <a:rPr lang="ru-RU" dirty="0" err="1"/>
              <a:t>езгіге</a:t>
            </a:r>
            <a:r>
              <a:rPr lang="ru-RU" dirty="0"/>
              <a:t>, </a:t>
            </a:r>
            <a:r>
              <a:rPr lang="ru-RU" dirty="0" err="1"/>
              <a:t>отаршылдыққа</a:t>
            </a:r>
            <a:r>
              <a:rPr lang="ru-RU" dirty="0"/>
              <a:t> </a:t>
            </a:r>
            <a:r>
              <a:rPr lang="ru-RU" dirty="0" err="1"/>
              <a:t>қарсы</a:t>
            </a:r>
            <a:r>
              <a:rPr lang="ru-RU" dirty="0"/>
              <a:t> </a:t>
            </a:r>
            <a:r>
              <a:rPr lang="ru-RU" dirty="0" err="1"/>
              <a:t>бағытталған</a:t>
            </a:r>
            <a:r>
              <a:rPr lang="ru-RU" dirty="0"/>
              <a:t> </a:t>
            </a:r>
            <a:r>
              <a:rPr lang="ru-RU" dirty="0" err="1"/>
              <a:t>ең</a:t>
            </a:r>
            <a:r>
              <a:rPr lang="ru-RU" dirty="0"/>
              <a:t> </a:t>
            </a:r>
            <a:r>
              <a:rPr lang="ru-RU" dirty="0" err="1"/>
              <a:t>алғашқы</a:t>
            </a:r>
            <a:r>
              <a:rPr lang="ru-RU" dirty="0"/>
              <a:t> </a:t>
            </a:r>
            <a:r>
              <a:rPr lang="ru-RU" dirty="0" err="1"/>
              <a:t>ұлт-азаттық</a:t>
            </a:r>
            <a:r>
              <a:rPr lang="ru-RU" dirty="0"/>
              <a:t> </a:t>
            </a:r>
            <a:r>
              <a:rPr lang="ru-RU" dirty="0" err="1"/>
              <a:t>көтеріліс</a:t>
            </a:r>
            <a:r>
              <a:rPr lang="ru-RU" dirty="0"/>
              <a:t>. </a:t>
            </a:r>
            <a:r>
              <a:rPr lang="ru-RU" dirty="0" err="1"/>
              <a:t>Ол</a:t>
            </a:r>
            <a:r>
              <a:rPr lang="ru-RU" dirty="0"/>
              <a:t> – </a:t>
            </a:r>
            <a:r>
              <a:rPr lang="ru-RU" dirty="0" err="1"/>
              <a:t>халқын</a:t>
            </a:r>
            <a:r>
              <a:rPr lang="ru-RU" dirty="0"/>
              <a:t> </a:t>
            </a:r>
            <a:r>
              <a:rPr lang="ru-RU" dirty="0" err="1"/>
              <a:t>қан</a:t>
            </a:r>
            <a:r>
              <a:rPr lang="ru-RU" dirty="0"/>
              <a:t> </a:t>
            </a:r>
            <a:r>
              <a:rPr lang="ru-RU" dirty="0" err="1"/>
              <a:t>сасытып</a:t>
            </a:r>
            <a:r>
              <a:rPr lang="ru-RU" dirty="0"/>
              <a:t> </a:t>
            </a:r>
            <a:r>
              <a:rPr lang="ru-RU" dirty="0" err="1"/>
              <a:t>қырғызбай,елінің</a:t>
            </a:r>
            <a:r>
              <a:rPr lang="ru-RU" dirty="0"/>
              <a:t> </a:t>
            </a:r>
            <a:r>
              <a:rPr lang="ru-RU" dirty="0" err="1"/>
              <a:t>еңсесін</a:t>
            </a:r>
            <a:r>
              <a:rPr lang="ru-RU" dirty="0"/>
              <a:t> </a:t>
            </a:r>
            <a:r>
              <a:rPr lang="ru-RU" dirty="0" err="1"/>
              <a:t>түсіргізбей</a:t>
            </a:r>
            <a:r>
              <a:rPr lang="ru-RU" dirty="0"/>
              <a:t>, </a:t>
            </a:r>
            <a:r>
              <a:rPr lang="ru-RU" dirty="0" err="1"/>
              <a:t>жұртының</a:t>
            </a:r>
            <a:r>
              <a:rPr lang="ru-RU" dirty="0"/>
              <a:t> ар-</a:t>
            </a:r>
            <a:r>
              <a:rPr lang="ru-RU" dirty="0" err="1"/>
              <a:t>намысы</a:t>
            </a:r>
            <a:r>
              <a:rPr lang="ru-RU" dirty="0"/>
              <a:t> мен </a:t>
            </a:r>
            <a:r>
              <a:rPr lang="ru-RU" dirty="0" err="1"/>
              <a:t>рухын</a:t>
            </a:r>
            <a:r>
              <a:rPr lang="ru-RU" dirty="0"/>
              <a:t> </a:t>
            </a:r>
            <a:r>
              <a:rPr lang="ru-RU" dirty="0" err="1"/>
              <a:t>жасытпай</a:t>
            </a:r>
            <a:r>
              <a:rPr lang="ru-RU" dirty="0"/>
              <a:t> </a:t>
            </a:r>
            <a:r>
              <a:rPr lang="ru-RU" dirty="0" err="1"/>
              <a:t>күресті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084964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758950D-A4FF-4D43-9A74-CBDC0DA4B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000" dirty="0"/>
              <a:t>Исатай </a:t>
            </a:r>
            <a:r>
              <a:rPr lang="ru-RU" sz="2000" dirty="0" err="1"/>
              <a:t>Тайман</a:t>
            </a:r>
            <a:r>
              <a:rPr lang="kk-KZ" sz="2000" dirty="0"/>
              <a:t>ұлы мен Махамбет Өтемісұлының басшыдығымен болған көтеріліс</a:t>
            </a:r>
            <a:br>
              <a:rPr lang="kk-KZ" sz="2000" dirty="0"/>
            </a:br>
            <a:r>
              <a:rPr lang="ru-RU" sz="2000" dirty="0"/>
              <a:t>(1836-1838)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A3ED285-1F03-4BFE-B301-35427F5CFC2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7322" y="2628461"/>
            <a:ext cx="6678592" cy="3542500"/>
          </a:xfrm>
        </p:spPr>
        <p:txBody>
          <a:bodyPr>
            <a:normAutofit fontScale="70000" lnSpcReduction="20000"/>
          </a:bodyPr>
          <a:lstStyle/>
          <a:p>
            <a:r>
              <a:rPr lang="ru-RU" dirty="0"/>
              <a:t>1836-38 </a:t>
            </a:r>
            <a:r>
              <a:rPr lang="ru-RU" dirty="0" err="1"/>
              <a:t>жылдары</a:t>
            </a:r>
            <a:r>
              <a:rPr lang="ru-RU" dirty="0"/>
              <a:t> </a:t>
            </a:r>
            <a:r>
              <a:rPr lang="ru-RU" dirty="0" err="1"/>
              <a:t>халықтың</a:t>
            </a:r>
            <a:r>
              <a:rPr lang="ru-RU" dirty="0"/>
              <a:t> </a:t>
            </a:r>
            <a:r>
              <a:rPr lang="ru-RU" dirty="0" err="1"/>
              <a:t>көтеріліске</a:t>
            </a:r>
            <a:r>
              <a:rPr lang="ru-RU" dirty="0"/>
              <a:t> </a:t>
            </a:r>
            <a:r>
              <a:rPr lang="ru-RU" dirty="0" err="1"/>
              <a:t>шығуына</a:t>
            </a:r>
            <a:r>
              <a:rPr lang="ru-RU" dirty="0"/>
              <a:t> </a:t>
            </a:r>
            <a:r>
              <a:rPr lang="ru-RU" dirty="0" err="1"/>
              <a:t>әкеліп</a:t>
            </a:r>
            <a:r>
              <a:rPr lang="ru-RU" dirty="0"/>
              <a:t> </a:t>
            </a:r>
            <a:r>
              <a:rPr lang="ru-RU" dirty="0" err="1"/>
              <a:t>соқты</a:t>
            </a:r>
            <a:r>
              <a:rPr lang="ru-RU" dirty="0"/>
              <a:t>. </a:t>
            </a:r>
            <a:r>
              <a:rPr lang="ru-RU" dirty="0" err="1"/>
              <a:t>Көтеріліске</a:t>
            </a:r>
            <a:r>
              <a:rPr lang="ru-RU" dirty="0"/>
              <a:t> Исатай </a:t>
            </a:r>
            <a:r>
              <a:rPr lang="ru-RU" dirty="0" err="1"/>
              <a:t>Тайманұлы</a:t>
            </a:r>
            <a:r>
              <a:rPr lang="ru-RU" dirty="0"/>
              <a:t> мен Махамбет </a:t>
            </a:r>
            <a:r>
              <a:rPr lang="ru-RU" dirty="0" err="1"/>
              <a:t>Өтемісұлы</a:t>
            </a:r>
            <a:r>
              <a:rPr lang="ru-RU" dirty="0"/>
              <a:t> </a:t>
            </a:r>
            <a:r>
              <a:rPr lang="ru-RU" dirty="0" err="1"/>
              <a:t>жетекшілік</a:t>
            </a:r>
            <a:r>
              <a:rPr lang="ru-RU" dirty="0"/>
              <a:t> </a:t>
            </a:r>
            <a:r>
              <a:rPr lang="ru-RU" dirty="0" err="1"/>
              <a:t>жасады.Көтерілістің</a:t>
            </a:r>
            <a:r>
              <a:rPr lang="ru-RU" dirty="0"/>
              <a:t> </a:t>
            </a:r>
            <a:r>
              <a:rPr lang="ru-RU" dirty="0" err="1"/>
              <a:t>негізгі</a:t>
            </a:r>
            <a:r>
              <a:rPr lang="ru-RU" dirty="0"/>
              <a:t> </a:t>
            </a:r>
            <a:r>
              <a:rPr lang="ru-RU" dirty="0" err="1"/>
              <a:t>себептері</a:t>
            </a:r>
            <a:r>
              <a:rPr lang="ru-RU" dirty="0"/>
              <a:t>: - </a:t>
            </a:r>
            <a:r>
              <a:rPr lang="ru-RU" dirty="0" err="1"/>
              <a:t>Ақшалай</a:t>
            </a:r>
            <a:r>
              <a:rPr lang="ru-RU" dirty="0"/>
              <a:t> </a:t>
            </a:r>
            <a:r>
              <a:rPr lang="ru-RU" dirty="0" err="1"/>
              <a:t>салықтың</a:t>
            </a:r>
            <a:r>
              <a:rPr lang="ru-RU" dirty="0"/>
              <a:t> </a:t>
            </a:r>
            <a:r>
              <a:rPr lang="ru-RU" dirty="0" err="1"/>
              <a:t>өсуі</a:t>
            </a:r>
            <a:r>
              <a:rPr lang="ru-RU" dirty="0"/>
              <a:t>;- </a:t>
            </a:r>
            <a:r>
              <a:rPr lang="ru-RU" dirty="0" err="1"/>
              <a:t>Әр</a:t>
            </a:r>
            <a:r>
              <a:rPr lang="ru-RU" dirty="0"/>
              <a:t> </a:t>
            </a:r>
            <a:r>
              <a:rPr lang="ru-RU" dirty="0" err="1"/>
              <a:t>күз</a:t>
            </a:r>
            <a:r>
              <a:rPr lang="ru-RU" dirty="0"/>
              <a:t> </a:t>
            </a:r>
            <a:r>
              <a:rPr lang="ru-RU" dirty="0" err="1"/>
              <a:t>сайын</a:t>
            </a:r>
            <a:r>
              <a:rPr lang="ru-RU" dirty="0"/>
              <a:t> </a:t>
            </a:r>
            <a:r>
              <a:rPr lang="ru-RU" dirty="0" err="1"/>
              <a:t>әр</a:t>
            </a:r>
            <a:r>
              <a:rPr lang="ru-RU" dirty="0"/>
              <a:t> </a:t>
            </a:r>
            <a:r>
              <a:rPr lang="ru-RU" dirty="0" err="1"/>
              <a:t>шаңырақтың</a:t>
            </a:r>
            <a:r>
              <a:rPr lang="ru-RU" dirty="0"/>
              <a:t> </a:t>
            </a:r>
            <a:r>
              <a:rPr lang="ru-RU" sz="4600" dirty="0"/>
              <a:t>хан</a:t>
            </a:r>
            <a:r>
              <a:rPr lang="ru-RU" dirty="0"/>
              <a:t> </a:t>
            </a:r>
            <a:r>
              <a:rPr lang="ru-RU" dirty="0" err="1"/>
              <a:t>сарайының</a:t>
            </a:r>
            <a:r>
              <a:rPr lang="ru-RU" dirty="0"/>
              <a:t> </a:t>
            </a:r>
            <a:r>
              <a:rPr lang="ru-RU" dirty="0" err="1"/>
              <a:t>мұқтажына</a:t>
            </a:r>
            <a:r>
              <a:rPr lang="ru-RU" dirty="0"/>
              <a:t> </a:t>
            </a:r>
            <a:r>
              <a:rPr lang="ru-RU" dirty="0" err="1"/>
              <a:t>құны</a:t>
            </a:r>
            <a:r>
              <a:rPr lang="ru-RU" dirty="0"/>
              <a:t> 70 </a:t>
            </a:r>
            <a:r>
              <a:rPr lang="ru-RU" dirty="0" err="1"/>
              <a:t>сомдық</a:t>
            </a:r>
            <a:r>
              <a:rPr lang="ru-RU" dirty="0"/>
              <a:t> </a:t>
            </a:r>
            <a:r>
              <a:rPr lang="ru-RU" dirty="0" err="1"/>
              <a:t>жылқы</a:t>
            </a:r>
            <a:r>
              <a:rPr lang="ru-RU" dirty="0"/>
              <a:t> </a:t>
            </a:r>
            <a:r>
              <a:rPr lang="ru-RU" dirty="0" err="1"/>
              <a:t>беруге</a:t>
            </a:r>
            <a:r>
              <a:rPr lang="ru-RU" dirty="0"/>
              <a:t> </a:t>
            </a:r>
            <a:r>
              <a:rPr lang="ru-RU" dirty="0" err="1"/>
              <a:t>міндеттелуі</a:t>
            </a:r>
            <a:r>
              <a:rPr lang="ru-RU" dirty="0"/>
              <a:t>;- </a:t>
            </a:r>
            <a:r>
              <a:rPr lang="ru-RU" dirty="0" err="1"/>
              <a:t>Шаруалардың</a:t>
            </a:r>
            <a:r>
              <a:rPr lang="ru-RU" dirty="0"/>
              <a:t> </a:t>
            </a:r>
            <a:r>
              <a:rPr lang="ru-RU" dirty="0" err="1"/>
              <a:t>көшіп-қонғаны</a:t>
            </a:r>
            <a:r>
              <a:rPr lang="ru-RU" dirty="0"/>
              <a:t>, </a:t>
            </a:r>
            <a:r>
              <a:rPr lang="ru-RU" dirty="0" err="1"/>
              <a:t>шөп</a:t>
            </a:r>
            <a:r>
              <a:rPr lang="ru-RU" dirty="0"/>
              <a:t> </a:t>
            </a:r>
            <a:r>
              <a:rPr lang="ru-RU" dirty="0" err="1"/>
              <a:t>жинағаны</a:t>
            </a:r>
            <a:r>
              <a:rPr lang="ru-RU" dirty="0"/>
              <a:t>, </a:t>
            </a:r>
            <a:r>
              <a:rPr lang="ru-RU" dirty="0" err="1"/>
              <a:t>орыс</a:t>
            </a:r>
            <a:r>
              <a:rPr lang="ru-RU" dirty="0"/>
              <a:t> </a:t>
            </a:r>
            <a:r>
              <a:rPr lang="ru-RU" dirty="0" err="1"/>
              <a:t>помещиктерінің</a:t>
            </a:r>
            <a:r>
              <a:rPr lang="ru-RU" dirty="0"/>
              <a:t> </a:t>
            </a:r>
            <a:r>
              <a:rPr lang="ru-RU" dirty="0" err="1"/>
              <a:t>шабындығын</a:t>
            </a:r>
            <a:r>
              <a:rPr lang="ru-RU" dirty="0"/>
              <a:t> </a:t>
            </a:r>
            <a:r>
              <a:rPr lang="ru-RU" dirty="0" err="1"/>
              <a:t>басып</a:t>
            </a:r>
            <a:r>
              <a:rPr lang="ru-RU" dirty="0"/>
              <a:t> </a:t>
            </a:r>
            <a:r>
              <a:rPr lang="ru-RU" dirty="0" err="1"/>
              <a:t>өткені</a:t>
            </a:r>
            <a:r>
              <a:rPr lang="ru-RU" dirty="0"/>
              <a:t> </a:t>
            </a:r>
            <a:r>
              <a:rPr lang="ru-RU" dirty="0" err="1"/>
              <a:t>үшін</a:t>
            </a:r>
            <a:r>
              <a:rPr lang="ru-RU" dirty="0"/>
              <a:t> </a:t>
            </a:r>
            <a:r>
              <a:rPr lang="ru-RU" dirty="0" err="1"/>
              <a:t>салық</a:t>
            </a:r>
            <a:r>
              <a:rPr lang="ru-RU" dirty="0"/>
              <a:t> </a:t>
            </a:r>
            <a:r>
              <a:rPr lang="ru-RU" dirty="0" err="1"/>
              <a:t>төлеуі</a:t>
            </a:r>
            <a:r>
              <a:rPr lang="ru-RU" dirty="0"/>
              <a:t>;- </a:t>
            </a:r>
            <a:r>
              <a:rPr lang="ru-RU" dirty="0" err="1"/>
              <a:t>Жәңгір</a:t>
            </a:r>
            <a:r>
              <a:rPr lang="ru-RU" dirty="0"/>
              <a:t> </a:t>
            </a:r>
            <a:r>
              <a:rPr lang="ru-RU" dirty="0" err="1"/>
              <a:t>ханның</a:t>
            </a:r>
            <a:r>
              <a:rPr lang="ru-RU" dirty="0"/>
              <a:t> </a:t>
            </a:r>
            <a:r>
              <a:rPr lang="ru-RU" dirty="0" err="1"/>
              <a:t>әділетсіздігі</a:t>
            </a:r>
            <a:r>
              <a:rPr lang="ru-RU" dirty="0"/>
              <a:t> мен </a:t>
            </a:r>
            <a:r>
              <a:rPr lang="ru-RU" dirty="0" err="1"/>
              <a:t>рақымсыздығы</a:t>
            </a:r>
            <a:r>
              <a:rPr lang="ru-RU" dirty="0"/>
              <a:t>. </a:t>
            </a:r>
            <a:r>
              <a:rPr lang="ru-RU" dirty="0" err="1"/>
              <a:t>Көтерілістің</a:t>
            </a:r>
            <a:r>
              <a:rPr lang="ru-RU" dirty="0"/>
              <a:t> </a:t>
            </a:r>
            <a:r>
              <a:rPr lang="ru-RU" dirty="0" err="1"/>
              <a:t>негізгі</a:t>
            </a:r>
            <a:r>
              <a:rPr lang="ru-RU" dirty="0"/>
              <a:t> </a:t>
            </a:r>
            <a:r>
              <a:rPr lang="ru-RU" dirty="0" err="1"/>
              <a:t>қозғаушы</a:t>
            </a:r>
            <a:r>
              <a:rPr lang="ru-RU" dirty="0"/>
              <a:t> </a:t>
            </a:r>
            <a:r>
              <a:rPr lang="ru-RU" dirty="0" err="1"/>
              <a:t>күші</a:t>
            </a:r>
            <a:r>
              <a:rPr lang="ru-RU" dirty="0"/>
              <a:t> </a:t>
            </a:r>
            <a:r>
              <a:rPr lang="ru-RU" dirty="0" err="1"/>
              <a:t>шаруалар</a:t>
            </a:r>
            <a:r>
              <a:rPr lang="ru-RU" dirty="0"/>
              <a:t> </a:t>
            </a:r>
            <a:r>
              <a:rPr lang="ru-RU" dirty="0" err="1"/>
              <a:t>болды</a:t>
            </a:r>
            <a:r>
              <a:rPr lang="ru-RU" dirty="0"/>
              <a:t>, </a:t>
            </a:r>
            <a:r>
              <a:rPr lang="ru-RU" dirty="0" err="1"/>
              <a:t>оған</a:t>
            </a:r>
            <a:r>
              <a:rPr lang="ru-RU" dirty="0"/>
              <a:t> </a:t>
            </a:r>
            <a:r>
              <a:rPr lang="ru-RU" dirty="0" err="1"/>
              <a:t>старшын</a:t>
            </a:r>
            <a:r>
              <a:rPr lang="ru-RU" dirty="0"/>
              <a:t>, </a:t>
            </a:r>
            <a:r>
              <a:rPr lang="ru-RU" dirty="0" err="1"/>
              <a:t>билер</a:t>
            </a:r>
            <a:r>
              <a:rPr lang="ru-RU" dirty="0"/>
              <a:t> де </a:t>
            </a:r>
            <a:r>
              <a:rPr lang="ru-RU" dirty="0" err="1"/>
              <a:t>қатысты</a:t>
            </a:r>
            <a:r>
              <a:rPr lang="ru-RU" dirty="0"/>
              <a:t>. </a:t>
            </a:r>
            <a:r>
              <a:rPr lang="ru-RU" dirty="0" err="1"/>
              <a:t>Көтеріліс</a:t>
            </a:r>
            <a:r>
              <a:rPr lang="ru-RU" dirty="0"/>
              <a:t> </a:t>
            </a:r>
            <a:r>
              <a:rPr lang="ru-RU" dirty="0" err="1"/>
              <a:t>басшылары</a:t>
            </a:r>
            <a:r>
              <a:rPr lang="ru-RU" dirty="0"/>
              <a:t> – Исатай </a:t>
            </a:r>
            <a:r>
              <a:rPr lang="ru-RU" dirty="0" err="1"/>
              <a:t>Тайманұлы</a:t>
            </a:r>
            <a:r>
              <a:rPr lang="ru-RU" dirty="0"/>
              <a:t>, Махамбет </a:t>
            </a:r>
            <a:r>
              <a:rPr lang="ru-RU" dirty="0" err="1"/>
              <a:t>Өтемісұлы.Ел</a:t>
            </a:r>
            <a:r>
              <a:rPr lang="ru-RU" dirty="0"/>
              <a:t> </a:t>
            </a:r>
            <a:r>
              <a:rPr lang="ru-RU" dirty="0" err="1"/>
              <a:t>ауызындағы</a:t>
            </a:r>
            <a:r>
              <a:rPr lang="ru-RU" dirty="0"/>
              <a:t> </a:t>
            </a:r>
            <a:r>
              <a:rPr lang="ru-RU" dirty="0" err="1"/>
              <a:t>әңгімеде</a:t>
            </a:r>
            <a:r>
              <a:rPr lang="ru-RU" dirty="0"/>
              <a:t> Исатай </a:t>
            </a:r>
            <a:r>
              <a:rPr lang="ru-RU" dirty="0" err="1"/>
              <a:t>Тайманұлы</a:t>
            </a:r>
            <a:r>
              <a:rPr lang="ru-RU" dirty="0"/>
              <a:t> Атырау </a:t>
            </a:r>
            <a:r>
              <a:rPr lang="ru-RU" dirty="0" err="1"/>
              <a:t>облысының</a:t>
            </a:r>
            <a:r>
              <a:rPr lang="ru-RU" dirty="0"/>
              <a:t> </a:t>
            </a:r>
            <a:r>
              <a:rPr lang="ru-RU" dirty="0" err="1"/>
              <a:t>Қызылқоға</a:t>
            </a:r>
            <a:r>
              <a:rPr lang="ru-RU" dirty="0"/>
              <a:t> </a:t>
            </a:r>
            <a:r>
              <a:rPr lang="ru-RU" dirty="0" err="1"/>
              <a:t>ауданына</a:t>
            </a:r>
            <a:r>
              <a:rPr lang="ru-RU" dirty="0"/>
              <a:t> </a:t>
            </a:r>
            <a:r>
              <a:rPr lang="ru-RU" dirty="0" err="1"/>
              <a:t>қарайтын</a:t>
            </a:r>
            <a:r>
              <a:rPr lang="ru-RU" dirty="0"/>
              <a:t> </a:t>
            </a:r>
            <a:r>
              <a:rPr lang="ru-RU" dirty="0" err="1"/>
              <a:t>Тайман</a:t>
            </a:r>
            <a:r>
              <a:rPr lang="ru-RU" dirty="0"/>
              <a:t> </a:t>
            </a:r>
            <a:r>
              <a:rPr lang="ru-RU" dirty="0" err="1"/>
              <a:t>жолы</a:t>
            </a:r>
            <a:r>
              <a:rPr lang="ru-RU" dirty="0"/>
              <a:t> </a:t>
            </a:r>
            <a:r>
              <a:rPr lang="ru-RU" dirty="0" err="1"/>
              <a:t>деген</a:t>
            </a:r>
            <a:r>
              <a:rPr lang="ru-RU" dirty="0"/>
              <a:t> </a:t>
            </a:r>
            <a:r>
              <a:rPr lang="ru-RU" dirty="0" err="1"/>
              <a:t>жерде</a:t>
            </a:r>
            <a:r>
              <a:rPr lang="ru-RU" dirty="0"/>
              <a:t> 1791 </a:t>
            </a:r>
            <a:r>
              <a:rPr lang="ru-RU" dirty="0" err="1"/>
              <a:t>жылы</a:t>
            </a:r>
            <a:r>
              <a:rPr lang="ru-RU" dirty="0"/>
              <a:t> </a:t>
            </a:r>
            <a:r>
              <a:rPr lang="ru-RU" dirty="0" err="1"/>
              <a:t>көшпелі</a:t>
            </a:r>
            <a:r>
              <a:rPr lang="ru-RU" dirty="0"/>
              <a:t> </a:t>
            </a:r>
            <a:r>
              <a:rPr lang="ru-RU" dirty="0" err="1"/>
              <a:t>шаруа</a:t>
            </a:r>
            <a:r>
              <a:rPr lang="ru-RU" dirty="0"/>
              <a:t> </a:t>
            </a:r>
            <a:r>
              <a:rPr lang="ru-RU" dirty="0" err="1"/>
              <a:t>отбасында</a:t>
            </a:r>
            <a:r>
              <a:rPr lang="ru-RU" dirty="0"/>
              <a:t> </a:t>
            </a:r>
            <a:r>
              <a:rPr lang="ru-RU" dirty="0" err="1"/>
              <a:t>дүниеге</a:t>
            </a:r>
            <a:r>
              <a:rPr lang="ru-RU" dirty="0"/>
              <a:t> </a:t>
            </a:r>
            <a:r>
              <a:rPr lang="ru-RU" dirty="0" err="1"/>
              <a:t>келген</a:t>
            </a:r>
            <a:r>
              <a:rPr lang="ru-RU" dirty="0"/>
              <a:t>.</a:t>
            </a:r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432E2529-7884-499F-A9FA-51E8D9065A3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326774" y="2634901"/>
            <a:ext cx="4624434" cy="3536060"/>
          </a:xfrm>
          <a:prstGeom prst="rect">
            <a:avLst/>
          </a:prstGeom>
        </p:spPr>
      </p:pic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ADA985A-C547-4257-8A22-D0B92B052F8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rtl="0"/>
            <a:r>
              <a:rPr lang="ru-RU" noProof="0"/>
              <a:t>Название презентации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AD5BAB3-09A5-4E30-8296-14DA4AA8801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294A09A9-5501-47C1-A89A-A340965A2BE2}" type="slidenum">
              <a:rPr lang="ru-RU" noProof="0" smtClean="0"/>
              <a:pPr rtl="0"/>
              <a:t>6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6320975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F3F0E80-AA04-46B0-9303-2889588E37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6"/>
            <a:ext cx="10515600" cy="1639486"/>
          </a:xfrm>
        </p:spPr>
        <p:txBody>
          <a:bodyPr>
            <a:normAutofit/>
          </a:bodyPr>
          <a:lstStyle/>
          <a:p>
            <a:r>
              <a:rPr lang="ru-RU" sz="2400" dirty="0" err="1"/>
              <a:t>Кенесары</a:t>
            </a:r>
            <a:r>
              <a:rPr lang="ru-RU" sz="2400" dirty="0"/>
              <a:t> </a:t>
            </a:r>
            <a:r>
              <a:rPr lang="kk-KZ" sz="2400" dirty="0"/>
              <a:t>Қасымұлы басшылығымен болған ұлт</a:t>
            </a:r>
            <a:r>
              <a:rPr lang="ru-RU" sz="2400" dirty="0"/>
              <a:t>-</a:t>
            </a:r>
            <a:r>
              <a:rPr lang="kk-KZ" sz="2400" dirty="0"/>
              <a:t>азаттық соғыс</a:t>
            </a:r>
            <a:br>
              <a:rPr lang="kk-KZ" sz="2400" dirty="0"/>
            </a:br>
            <a:r>
              <a:rPr lang="ru-RU" sz="2400" dirty="0"/>
              <a:t>(1837-1847)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74EA8BC-93B4-45D1-AC2D-27D2F5E2E8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0" y="2628461"/>
            <a:ext cx="8461094" cy="3922810"/>
          </a:xfrm>
        </p:spPr>
        <p:txBody>
          <a:bodyPr>
            <a:normAutofit fontScale="62500" lnSpcReduction="20000"/>
          </a:bodyPr>
          <a:lstStyle/>
          <a:p>
            <a:r>
              <a:rPr lang="ru-RU" dirty="0" err="1"/>
              <a:t>Кенесары</a:t>
            </a:r>
            <a:r>
              <a:rPr lang="ru-RU" dirty="0"/>
              <a:t> </a:t>
            </a:r>
            <a:r>
              <a:rPr lang="ru-RU" dirty="0" err="1"/>
              <a:t>Қасымұлы</a:t>
            </a:r>
            <a:r>
              <a:rPr lang="ru-RU" dirty="0"/>
              <a:t> </a:t>
            </a:r>
            <a:r>
              <a:rPr lang="ru-RU" dirty="0" err="1"/>
              <a:t>бастаған</a:t>
            </a:r>
            <a:r>
              <a:rPr lang="ru-RU" dirty="0"/>
              <a:t> </a:t>
            </a:r>
            <a:r>
              <a:rPr lang="ru-RU" dirty="0" err="1"/>
              <a:t>ұлт-азаттық</a:t>
            </a:r>
            <a:r>
              <a:rPr lang="ru-RU" dirty="0"/>
              <a:t> </a:t>
            </a:r>
            <a:r>
              <a:rPr lang="ru-RU" dirty="0" err="1"/>
              <a:t>қозғалыс</a:t>
            </a:r>
            <a:r>
              <a:rPr lang="ru-RU" dirty="0"/>
              <a:t> (1837-1847 </a:t>
            </a:r>
            <a:r>
              <a:rPr lang="ru-RU" dirty="0" err="1"/>
              <a:t>жылдар</a:t>
            </a:r>
            <a:r>
              <a:rPr lang="ru-RU" dirty="0"/>
              <a:t> </a:t>
            </a:r>
            <a:r>
              <a:rPr lang="ru-RU" dirty="0" err="1"/>
              <a:t>аралығы</a:t>
            </a:r>
            <a:r>
              <a:rPr lang="ru-RU" dirty="0"/>
              <a:t>) — </a:t>
            </a:r>
            <a:r>
              <a:rPr lang="ru-RU" dirty="0" err="1"/>
              <a:t>қазақтардың</a:t>
            </a:r>
            <a:r>
              <a:rPr lang="ru-RU" dirty="0"/>
              <a:t> </a:t>
            </a:r>
            <a:r>
              <a:rPr lang="ru-RU" dirty="0" err="1"/>
              <a:t>патша</a:t>
            </a:r>
            <a:r>
              <a:rPr lang="ru-RU" dirty="0"/>
              <a:t> </a:t>
            </a:r>
            <a:r>
              <a:rPr lang="ru-RU" dirty="0" err="1"/>
              <a:t>үкіметіне</a:t>
            </a:r>
            <a:r>
              <a:rPr lang="ru-RU" dirty="0"/>
              <a:t> </a:t>
            </a:r>
            <a:r>
              <a:rPr lang="ru-RU" dirty="0" err="1"/>
              <a:t>қарсы</a:t>
            </a:r>
            <a:r>
              <a:rPr lang="ru-RU" dirty="0"/>
              <a:t> </a:t>
            </a:r>
            <a:r>
              <a:rPr lang="ru-RU" dirty="0" err="1"/>
              <a:t>барынша</a:t>
            </a:r>
            <a:r>
              <a:rPr lang="ru-RU" dirty="0"/>
              <a:t> </a:t>
            </a:r>
            <a:r>
              <a:rPr lang="ru-RU" dirty="0" err="1"/>
              <a:t>бұқаралық</a:t>
            </a:r>
            <a:r>
              <a:rPr lang="ru-RU" dirty="0"/>
              <a:t> </a:t>
            </a:r>
            <a:r>
              <a:rPr lang="ru-RU" dirty="0" err="1"/>
              <a:t>және</a:t>
            </a:r>
            <a:r>
              <a:rPr lang="ru-RU" dirty="0"/>
              <a:t> </a:t>
            </a:r>
            <a:r>
              <a:rPr lang="ru-RU" dirty="0" err="1"/>
              <a:t>ұзаққа</a:t>
            </a:r>
            <a:r>
              <a:rPr lang="ru-RU" dirty="0"/>
              <a:t> </a:t>
            </a:r>
            <a:r>
              <a:rPr lang="ru-RU" dirty="0" err="1"/>
              <a:t>созылған</a:t>
            </a:r>
            <a:r>
              <a:rPr lang="ru-RU" dirty="0"/>
              <a:t> </a:t>
            </a:r>
            <a:r>
              <a:rPr lang="ru-RU" dirty="0" err="1"/>
              <a:t>көтерілістерінің</a:t>
            </a:r>
            <a:r>
              <a:rPr lang="ru-RU" dirty="0"/>
              <a:t> </a:t>
            </a:r>
            <a:r>
              <a:rPr lang="ru-RU" dirty="0" err="1"/>
              <a:t>бірі</a:t>
            </a:r>
            <a:r>
              <a:rPr lang="ru-RU" dirty="0"/>
              <a:t> </a:t>
            </a:r>
            <a:r>
              <a:rPr lang="ru-RU" dirty="0" err="1"/>
              <a:t>болды</a:t>
            </a:r>
            <a:r>
              <a:rPr lang="ru-RU" dirty="0"/>
              <a:t>. </a:t>
            </a:r>
            <a:r>
              <a:rPr lang="ru-RU" dirty="0" err="1"/>
              <a:t>Көтерілістің</a:t>
            </a:r>
            <a:r>
              <a:rPr lang="ru-RU" dirty="0"/>
              <a:t> </a:t>
            </a:r>
            <a:r>
              <a:rPr lang="ru-RU" dirty="0" err="1"/>
              <a:t>себептері</a:t>
            </a:r>
            <a:r>
              <a:rPr lang="ru-RU" dirty="0"/>
              <a:t>, </a:t>
            </a:r>
            <a:r>
              <a:rPr lang="ru-RU" dirty="0" err="1"/>
              <a:t>мақсаты</a:t>
            </a:r>
            <a:r>
              <a:rPr lang="ru-RU" dirty="0"/>
              <a:t> </a:t>
            </a:r>
            <a:r>
              <a:rPr lang="ru-RU" dirty="0" err="1"/>
              <a:t>және</a:t>
            </a:r>
            <a:r>
              <a:rPr lang="ru-RU" dirty="0"/>
              <a:t> </a:t>
            </a:r>
            <a:r>
              <a:rPr lang="ru-RU" dirty="0" err="1"/>
              <a:t>қозғаушы</a:t>
            </a:r>
            <a:r>
              <a:rPr lang="ru-RU" dirty="0"/>
              <a:t> </a:t>
            </a:r>
            <a:r>
              <a:rPr lang="ru-RU" dirty="0" err="1"/>
              <a:t>күштері</a:t>
            </a:r>
            <a:r>
              <a:rPr lang="ru-RU" dirty="0"/>
              <a:t> </a:t>
            </a:r>
            <a:r>
              <a:rPr lang="en-US" dirty="0"/>
              <a:t>XIX </a:t>
            </a:r>
            <a:r>
              <a:rPr lang="ru-RU" dirty="0" err="1"/>
              <a:t>ғасырдың</a:t>
            </a:r>
            <a:r>
              <a:rPr lang="ru-RU" dirty="0"/>
              <a:t> 20 — 30-жылдарында </a:t>
            </a:r>
            <a:r>
              <a:rPr lang="ru-RU" dirty="0" err="1"/>
              <a:t>отаршыл</a:t>
            </a:r>
            <a:r>
              <a:rPr lang="ru-RU" dirty="0"/>
              <a:t> </a:t>
            </a:r>
            <a:r>
              <a:rPr lang="ru-RU" dirty="0" err="1"/>
              <a:t>өкімет</a:t>
            </a:r>
            <a:r>
              <a:rPr lang="ru-RU" dirty="0"/>
              <a:t> </a:t>
            </a:r>
            <a:r>
              <a:rPr lang="ru-RU" dirty="0" err="1"/>
              <a:t>билігі</a:t>
            </a:r>
            <a:r>
              <a:rPr lang="ru-RU" dirty="0"/>
              <a:t> мен </a:t>
            </a:r>
            <a:r>
              <a:rPr lang="ru-RU" dirty="0" err="1"/>
              <a:t>қазақ</a:t>
            </a:r>
            <a:r>
              <a:rPr lang="ru-RU" dirty="0"/>
              <a:t> </a:t>
            </a:r>
            <a:r>
              <a:rPr lang="ru-RU" dirty="0" err="1"/>
              <a:t>халқының</a:t>
            </a:r>
            <a:r>
              <a:rPr lang="ru-RU" dirty="0"/>
              <a:t> </a:t>
            </a:r>
            <a:r>
              <a:rPr lang="ru-RU" dirty="0" err="1"/>
              <a:t>арасындағы</a:t>
            </a:r>
            <a:r>
              <a:rPr lang="ru-RU" dirty="0"/>
              <a:t> </a:t>
            </a:r>
            <a:r>
              <a:rPr lang="ru-RU" dirty="0" err="1"/>
              <a:t>қарым-қатынас</a:t>
            </a:r>
            <a:r>
              <a:rPr lang="ru-RU" dirty="0"/>
              <a:t> </a:t>
            </a:r>
            <a:r>
              <a:rPr lang="ru-RU" dirty="0" err="1"/>
              <a:t>елеулі</a:t>
            </a:r>
            <a:r>
              <a:rPr lang="ru-RU" dirty="0"/>
              <a:t> </a:t>
            </a:r>
            <a:r>
              <a:rPr lang="ru-RU" dirty="0" err="1"/>
              <a:t>түрде</a:t>
            </a:r>
            <a:r>
              <a:rPr lang="ru-RU" dirty="0"/>
              <a:t> </a:t>
            </a:r>
            <a:r>
              <a:rPr lang="ru-RU" dirty="0" err="1"/>
              <a:t>шиеленісе</a:t>
            </a:r>
            <a:r>
              <a:rPr lang="ru-RU" dirty="0"/>
              <a:t> </a:t>
            </a:r>
            <a:r>
              <a:rPr lang="ru-RU" dirty="0" err="1"/>
              <a:t>түсті</a:t>
            </a:r>
            <a:r>
              <a:rPr lang="ru-RU" dirty="0"/>
              <a:t>. </a:t>
            </a:r>
            <a:r>
              <a:rPr lang="ru-RU" dirty="0" err="1"/>
              <a:t>Біріншіден</a:t>
            </a:r>
            <a:r>
              <a:rPr lang="ru-RU" dirty="0"/>
              <a:t>, </a:t>
            </a:r>
            <a:r>
              <a:rPr lang="ru-RU" dirty="0" err="1"/>
              <a:t>Кіші</a:t>
            </a:r>
            <a:r>
              <a:rPr lang="ru-RU" dirty="0"/>
              <a:t> </a:t>
            </a:r>
            <a:r>
              <a:rPr lang="ru-RU" dirty="0" err="1"/>
              <a:t>жүз</a:t>
            </a:r>
            <a:r>
              <a:rPr lang="ru-RU" dirty="0"/>
              <a:t> бен Орта </a:t>
            </a:r>
            <a:r>
              <a:rPr lang="ru-RU" dirty="0" err="1"/>
              <a:t>жүздегі</a:t>
            </a:r>
            <a:r>
              <a:rPr lang="ru-RU" dirty="0"/>
              <a:t> хан </a:t>
            </a:r>
            <a:r>
              <a:rPr lang="ru-RU" dirty="0" err="1"/>
              <a:t>билігінің</a:t>
            </a:r>
            <a:r>
              <a:rPr lang="ru-RU" dirty="0"/>
              <a:t> </a:t>
            </a:r>
            <a:r>
              <a:rPr lang="ru-RU" dirty="0" err="1"/>
              <a:t>жойылуы</a:t>
            </a:r>
            <a:r>
              <a:rPr lang="ru-RU" dirty="0"/>
              <a:t> </a:t>
            </a:r>
            <a:r>
              <a:rPr lang="ru-RU" dirty="0" err="1"/>
              <a:t>сұлтандардың</a:t>
            </a:r>
            <a:r>
              <a:rPr lang="ru-RU" dirty="0"/>
              <a:t>, </a:t>
            </a:r>
            <a:r>
              <a:rPr lang="ru-RU" dirty="0" err="1"/>
              <a:t>билердің</a:t>
            </a:r>
            <a:r>
              <a:rPr lang="ru-RU" dirty="0"/>
              <a:t> </a:t>
            </a:r>
            <a:r>
              <a:rPr lang="ru-RU" dirty="0" err="1"/>
              <a:t>және</a:t>
            </a:r>
            <a:r>
              <a:rPr lang="ru-RU" dirty="0"/>
              <a:t> </a:t>
            </a:r>
            <a:r>
              <a:rPr lang="ru-RU" dirty="0" err="1"/>
              <a:t>батырлардың</a:t>
            </a:r>
            <a:r>
              <a:rPr lang="ru-RU" dirty="0"/>
              <a:t> </a:t>
            </a:r>
            <a:r>
              <a:rPr lang="ru-RU" dirty="0" err="1"/>
              <a:t>едәуір</a:t>
            </a:r>
            <a:r>
              <a:rPr lang="ru-RU" dirty="0"/>
              <a:t> </a:t>
            </a:r>
            <a:r>
              <a:rPr lang="ru-RU" dirty="0" err="1"/>
              <a:t>бөлігінің</a:t>
            </a:r>
            <a:r>
              <a:rPr lang="ru-RU" dirty="0"/>
              <a:t> </a:t>
            </a:r>
            <a:r>
              <a:rPr lang="ru-RU" dirty="0" err="1"/>
              <a:t>наразылығын</a:t>
            </a:r>
            <a:r>
              <a:rPr lang="ru-RU" dirty="0"/>
              <a:t> </a:t>
            </a:r>
            <a:r>
              <a:rPr lang="ru-RU" dirty="0" err="1"/>
              <a:t>туғызды</a:t>
            </a:r>
            <a:r>
              <a:rPr lang="ru-RU" dirty="0"/>
              <a:t>. </a:t>
            </a:r>
            <a:r>
              <a:rPr lang="ru-RU" dirty="0" err="1"/>
              <a:t>Екіншіден</a:t>
            </a:r>
            <a:r>
              <a:rPr lang="ru-RU" dirty="0"/>
              <a:t>, </a:t>
            </a:r>
            <a:r>
              <a:rPr lang="ru-RU" dirty="0" err="1"/>
              <a:t>патша</a:t>
            </a:r>
            <a:r>
              <a:rPr lang="ru-RU" dirty="0"/>
              <a:t> </a:t>
            </a:r>
            <a:r>
              <a:rPr lang="ru-RU" dirty="0" err="1"/>
              <a:t>үкіметі</a:t>
            </a:r>
            <a:r>
              <a:rPr lang="ru-RU" dirty="0"/>
              <a:t> </a:t>
            </a:r>
            <a:r>
              <a:rPr lang="ru-RU" dirty="0" err="1"/>
              <a:t>қазақ</a:t>
            </a:r>
            <a:r>
              <a:rPr lang="ru-RU" dirty="0"/>
              <a:t> </a:t>
            </a:r>
            <a:r>
              <a:rPr lang="ru-RU" dirty="0" err="1"/>
              <a:t>халқының</a:t>
            </a:r>
            <a:r>
              <a:rPr lang="ru-RU" dirty="0"/>
              <a:t> </a:t>
            </a:r>
            <a:r>
              <a:rPr lang="ru-RU" dirty="0" err="1"/>
              <a:t>ежелден</a:t>
            </a:r>
            <a:r>
              <a:rPr lang="ru-RU" dirty="0"/>
              <a:t> </a:t>
            </a:r>
            <a:r>
              <a:rPr lang="ru-RU" dirty="0" err="1"/>
              <a:t>келе</a:t>
            </a:r>
            <a:r>
              <a:rPr lang="ru-RU" dirty="0"/>
              <a:t> </a:t>
            </a:r>
            <a:r>
              <a:rPr lang="ru-RU" dirty="0" err="1"/>
              <a:t>жатқан</a:t>
            </a:r>
            <a:r>
              <a:rPr lang="ru-RU" dirty="0"/>
              <a:t> </a:t>
            </a:r>
            <a:r>
              <a:rPr lang="ru-RU" dirty="0" err="1"/>
              <a:t>дәстүрлі</a:t>
            </a:r>
            <a:r>
              <a:rPr lang="ru-RU" dirty="0"/>
              <a:t> </a:t>
            </a:r>
            <a:r>
              <a:rPr lang="ru-RU" dirty="0" err="1"/>
              <a:t>жерлерін</a:t>
            </a:r>
            <a:r>
              <a:rPr lang="ru-RU" dirty="0"/>
              <a:t> </a:t>
            </a:r>
            <a:r>
              <a:rPr lang="ru-RU" dirty="0" err="1"/>
              <a:t>әскери</a:t>
            </a:r>
            <a:r>
              <a:rPr lang="ru-RU" dirty="0"/>
              <a:t> </a:t>
            </a:r>
            <a:r>
              <a:rPr lang="ru-RU" dirty="0" err="1"/>
              <a:t>бекіністер</a:t>
            </a:r>
            <a:r>
              <a:rPr lang="ru-RU" dirty="0"/>
              <a:t> салу </a:t>
            </a:r>
            <a:r>
              <a:rPr lang="ru-RU" dirty="0" err="1"/>
              <a:t>үшін</a:t>
            </a:r>
            <a:r>
              <a:rPr lang="ru-RU" dirty="0"/>
              <a:t> </a:t>
            </a:r>
            <a:r>
              <a:rPr lang="ru-RU" dirty="0" err="1"/>
              <a:t>жаппай</a:t>
            </a:r>
            <a:r>
              <a:rPr lang="ru-RU" dirty="0"/>
              <a:t> </a:t>
            </a:r>
            <a:r>
              <a:rPr lang="ru-RU" dirty="0" err="1"/>
              <a:t>тартып</a:t>
            </a:r>
            <a:r>
              <a:rPr lang="ru-RU" dirty="0"/>
              <a:t> ала </a:t>
            </a:r>
            <a:r>
              <a:rPr lang="ru-RU" dirty="0" err="1"/>
              <a:t>бастады</a:t>
            </a:r>
            <a:r>
              <a:rPr lang="ru-RU" dirty="0"/>
              <a:t>. </a:t>
            </a:r>
            <a:r>
              <a:rPr lang="ru-RU" dirty="0" err="1"/>
              <a:t>Үшіншіден</a:t>
            </a:r>
            <a:r>
              <a:rPr lang="ru-RU" dirty="0"/>
              <a:t>, </a:t>
            </a:r>
            <a:r>
              <a:rPr lang="ru-RU" dirty="0" err="1"/>
              <a:t>бұрын</a:t>
            </a:r>
            <a:r>
              <a:rPr lang="ru-RU" dirty="0"/>
              <a:t> </a:t>
            </a:r>
            <a:r>
              <a:rPr lang="ru-RU" dirty="0" err="1"/>
              <a:t>Ресейге</a:t>
            </a:r>
            <a:r>
              <a:rPr lang="ru-RU" dirty="0"/>
              <a:t> </a:t>
            </a:r>
            <a:r>
              <a:rPr lang="ru-RU" dirty="0" err="1"/>
              <a:t>ешқандай</a:t>
            </a:r>
            <a:r>
              <a:rPr lang="ru-RU" dirty="0"/>
              <a:t> алым-</a:t>
            </a:r>
            <a:r>
              <a:rPr lang="ru-RU" dirty="0" err="1"/>
              <a:t>салық</a:t>
            </a:r>
            <a:r>
              <a:rPr lang="ru-RU" dirty="0"/>
              <a:t> </a:t>
            </a:r>
            <a:r>
              <a:rPr lang="ru-RU" dirty="0" err="1"/>
              <a:t>төлеп</a:t>
            </a:r>
            <a:r>
              <a:rPr lang="ru-RU" dirty="0"/>
              <a:t> </a:t>
            </a:r>
            <a:r>
              <a:rPr lang="ru-RU" dirty="0" err="1"/>
              <a:t>көрмеген</a:t>
            </a:r>
            <a:r>
              <a:rPr lang="ru-RU" dirty="0"/>
              <a:t> </a:t>
            </a:r>
            <a:r>
              <a:rPr lang="ru-RU" dirty="0" err="1"/>
              <a:t>қазақтарға</a:t>
            </a:r>
            <a:r>
              <a:rPr lang="ru-RU" dirty="0"/>
              <a:t> </a:t>
            </a:r>
            <a:r>
              <a:rPr lang="ru-RU" dirty="0" err="1"/>
              <a:t>ендігі</a:t>
            </a:r>
            <a:r>
              <a:rPr lang="ru-RU" dirty="0"/>
              <a:t> </a:t>
            </a:r>
            <a:r>
              <a:rPr lang="ru-RU" dirty="0" err="1"/>
              <a:t>жерде</a:t>
            </a:r>
            <a:r>
              <a:rPr lang="ru-RU" dirty="0"/>
              <a:t> </a:t>
            </a:r>
            <a:r>
              <a:rPr lang="ru-RU" dirty="0" err="1"/>
              <a:t>жасақ</a:t>
            </a:r>
            <a:r>
              <a:rPr lang="ru-RU" dirty="0"/>
              <a:t>, </a:t>
            </a:r>
            <a:r>
              <a:rPr lang="ru-RU" dirty="0" err="1"/>
              <a:t>түтін</a:t>
            </a:r>
            <a:r>
              <a:rPr lang="ru-RU" dirty="0"/>
              <a:t> </a:t>
            </a:r>
            <a:r>
              <a:rPr lang="ru-RU" dirty="0" err="1"/>
              <a:t>салығы</a:t>
            </a:r>
            <a:r>
              <a:rPr lang="ru-RU" dirty="0"/>
              <a:t>, </a:t>
            </a:r>
            <a:r>
              <a:rPr lang="ru-RU" dirty="0" err="1"/>
              <a:t>жол</a:t>
            </a:r>
            <a:r>
              <a:rPr lang="ru-RU" dirty="0"/>
              <a:t> </a:t>
            </a:r>
            <a:r>
              <a:rPr lang="ru-RU" dirty="0" err="1"/>
              <a:t>салығы</a:t>
            </a:r>
            <a:r>
              <a:rPr lang="ru-RU" dirty="0"/>
              <a:t> </a:t>
            </a:r>
            <a:r>
              <a:rPr lang="ru-RU" dirty="0" err="1"/>
              <a:t>сияқты</a:t>
            </a:r>
            <a:r>
              <a:rPr lang="ru-RU" dirty="0"/>
              <a:t> алым-</a:t>
            </a:r>
            <a:r>
              <a:rPr lang="ru-RU" dirty="0" err="1"/>
              <a:t>салық</a:t>
            </a:r>
            <a:r>
              <a:rPr lang="ru-RU" dirty="0"/>
              <a:t> </a:t>
            </a:r>
            <a:r>
              <a:rPr lang="ru-RU" dirty="0" err="1"/>
              <a:t>түрлері</a:t>
            </a:r>
            <a:r>
              <a:rPr lang="ru-RU" dirty="0"/>
              <a:t> </a:t>
            </a:r>
            <a:r>
              <a:rPr lang="ru-RU" dirty="0" err="1"/>
              <a:t>көбейе</a:t>
            </a:r>
            <a:r>
              <a:rPr lang="ru-RU" dirty="0"/>
              <a:t> </a:t>
            </a:r>
            <a:r>
              <a:rPr lang="ru-RU" dirty="0" err="1"/>
              <a:t>түсті</a:t>
            </a:r>
            <a:r>
              <a:rPr lang="ru-RU" dirty="0"/>
              <a:t>, </a:t>
            </a:r>
            <a:r>
              <a:rPr lang="ru-RU" dirty="0" err="1"/>
              <a:t>қазақ</a:t>
            </a:r>
            <a:r>
              <a:rPr lang="ru-RU" dirty="0"/>
              <a:t> </a:t>
            </a:r>
            <a:r>
              <a:rPr lang="ru-RU" dirty="0" err="1"/>
              <a:t>өз</a:t>
            </a:r>
            <a:r>
              <a:rPr lang="ru-RU" dirty="0"/>
              <a:t> </a:t>
            </a:r>
            <a:r>
              <a:rPr lang="ru-RU" dirty="0" err="1"/>
              <a:t>жерін</a:t>
            </a:r>
            <a:r>
              <a:rPr lang="ru-RU" dirty="0"/>
              <a:t> </a:t>
            </a:r>
            <a:r>
              <a:rPr lang="ru-RU" dirty="0" err="1"/>
              <a:t>өзі</a:t>
            </a:r>
            <a:r>
              <a:rPr lang="ru-RU" dirty="0"/>
              <a:t> </a:t>
            </a:r>
            <a:r>
              <a:rPr lang="ru-RU" dirty="0" err="1"/>
              <a:t>жалға</a:t>
            </a:r>
            <a:r>
              <a:rPr lang="ru-RU" dirty="0"/>
              <a:t> </a:t>
            </a:r>
            <a:r>
              <a:rPr lang="ru-RU" dirty="0" err="1"/>
              <a:t>алып</a:t>
            </a:r>
            <a:r>
              <a:rPr lang="ru-RU" dirty="0"/>
              <a:t>, </a:t>
            </a:r>
            <a:r>
              <a:rPr lang="ru-RU" dirty="0" err="1"/>
              <a:t>пайдаланатын</a:t>
            </a:r>
            <a:r>
              <a:rPr lang="ru-RU" dirty="0"/>
              <a:t> </a:t>
            </a:r>
            <a:r>
              <a:rPr lang="ru-RU" dirty="0" err="1"/>
              <a:t>күй</a:t>
            </a:r>
            <a:r>
              <a:rPr lang="ru-RU" dirty="0"/>
              <a:t> </a:t>
            </a:r>
            <a:r>
              <a:rPr lang="ru-RU" dirty="0" err="1"/>
              <a:t>кеше</a:t>
            </a:r>
            <a:r>
              <a:rPr lang="ru-RU" dirty="0"/>
              <a:t> </a:t>
            </a:r>
            <a:r>
              <a:rPr lang="ru-RU" dirty="0" err="1"/>
              <a:t>бастады</a:t>
            </a:r>
            <a:r>
              <a:rPr lang="ru-RU" dirty="0"/>
              <a:t>. </a:t>
            </a:r>
            <a:r>
              <a:rPr lang="ru-RU" dirty="0" err="1"/>
              <a:t>Төртіншіден</a:t>
            </a:r>
            <a:r>
              <a:rPr lang="ru-RU" dirty="0"/>
              <a:t>, </a:t>
            </a:r>
            <a:r>
              <a:rPr lang="ru-RU" dirty="0" err="1"/>
              <a:t>патша</a:t>
            </a:r>
            <a:r>
              <a:rPr lang="ru-RU" dirty="0"/>
              <a:t> </a:t>
            </a:r>
            <a:r>
              <a:rPr lang="ru-RU" dirty="0" err="1"/>
              <a:t>үкіметінің</a:t>
            </a:r>
            <a:r>
              <a:rPr lang="ru-RU" dirty="0"/>
              <a:t> </a:t>
            </a:r>
            <a:r>
              <a:rPr lang="ru-RU" dirty="0" err="1"/>
              <a:t>әскери</a:t>
            </a:r>
            <a:r>
              <a:rPr lang="ru-RU" dirty="0"/>
              <a:t> </a:t>
            </a:r>
            <a:r>
              <a:rPr lang="ru-RU" dirty="0" err="1"/>
              <a:t>отрядтары</a:t>
            </a:r>
            <a:r>
              <a:rPr lang="ru-RU" dirty="0"/>
              <a:t> </a:t>
            </a:r>
            <a:r>
              <a:rPr lang="ru-RU" dirty="0" err="1"/>
              <a:t>қазақ</a:t>
            </a:r>
            <a:r>
              <a:rPr lang="ru-RU" dirty="0"/>
              <a:t> </a:t>
            </a:r>
            <a:r>
              <a:rPr lang="ru-RU" dirty="0" err="1"/>
              <a:t>ауылдарына</a:t>
            </a:r>
            <a:r>
              <a:rPr lang="ru-RU" dirty="0"/>
              <a:t> </a:t>
            </a:r>
            <a:r>
              <a:rPr lang="ru-RU" dirty="0" err="1"/>
              <a:t>шабуыл</a:t>
            </a:r>
            <a:r>
              <a:rPr lang="ru-RU" dirty="0"/>
              <a:t> </a:t>
            </a:r>
            <a:r>
              <a:rPr lang="ru-RU" dirty="0" err="1"/>
              <a:t>жасап</a:t>
            </a:r>
            <a:r>
              <a:rPr lang="ru-RU" dirty="0"/>
              <a:t>, </a:t>
            </a:r>
            <a:r>
              <a:rPr lang="ru-RU" dirty="0" err="1"/>
              <a:t>күн</a:t>
            </a:r>
            <a:r>
              <a:rPr lang="ru-RU" dirty="0"/>
              <a:t> </a:t>
            </a:r>
            <a:r>
              <a:rPr lang="ru-RU" dirty="0" err="1"/>
              <a:t>көрсетпеді</a:t>
            </a:r>
            <a:r>
              <a:rPr lang="ru-RU" dirty="0"/>
              <a:t>. </a:t>
            </a:r>
            <a:r>
              <a:rPr lang="ru-RU" dirty="0" err="1"/>
              <a:t>Осының</a:t>
            </a:r>
            <a:r>
              <a:rPr lang="ru-RU" dirty="0"/>
              <a:t> </a:t>
            </a:r>
            <a:r>
              <a:rPr lang="ru-RU" dirty="0" err="1"/>
              <a:t>бәрі</a:t>
            </a:r>
            <a:r>
              <a:rPr lang="ru-RU" dirty="0"/>
              <a:t> </a:t>
            </a:r>
            <a:r>
              <a:rPr lang="ru-RU" dirty="0" err="1"/>
              <a:t>байырғы</a:t>
            </a:r>
            <a:r>
              <a:rPr lang="ru-RU" dirty="0"/>
              <a:t> </a:t>
            </a:r>
            <a:r>
              <a:rPr lang="ru-RU" dirty="0" err="1"/>
              <a:t>жергілікті</a:t>
            </a:r>
            <a:r>
              <a:rPr lang="ru-RU" dirty="0"/>
              <a:t> </a:t>
            </a:r>
            <a:r>
              <a:rPr lang="ru-RU" dirty="0" err="1"/>
              <a:t>халықты</a:t>
            </a:r>
            <a:r>
              <a:rPr lang="ru-RU" dirty="0"/>
              <a:t> (</a:t>
            </a:r>
            <a:r>
              <a:rPr lang="ru-RU" dirty="0" err="1"/>
              <a:t>номадтарды</a:t>
            </a:r>
            <a:r>
              <a:rPr lang="ru-RU" dirty="0"/>
              <a:t>) </a:t>
            </a:r>
            <a:r>
              <a:rPr lang="ru-RU" dirty="0" err="1"/>
              <a:t>қатты</a:t>
            </a:r>
            <a:r>
              <a:rPr lang="ru-RU" dirty="0"/>
              <a:t> </a:t>
            </a:r>
            <a:r>
              <a:rPr lang="ru-RU" dirty="0" err="1"/>
              <a:t>күйзеліске</a:t>
            </a:r>
            <a:r>
              <a:rPr lang="ru-RU" dirty="0"/>
              <a:t> </a:t>
            </a:r>
            <a:r>
              <a:rPr lang="ru-RU" dirty="0" err="1"/>
              <a:t>ұшыратты</a:t>
            </a:r>
            <a:r>
              <a:rPr lang="ru-RU" dirty="0"/>
              <a:t>, </a:t>
            </a:r>
            <a:r>
              <a:rPr lang="ru-RU" dirty="0" err="1"/>
              <a:t>олардың</a:t>
            </a:r>
            <a:r>
              <a:rPr lang="ru-RU" dirty="0"/>
              <a:t> </a:t>
            </a:r>
            <a:r>
              <a:rPr lang="ru-RU" dirty="0" err="1"/>
              <a:t>күн</a:t>
            </a:r>
            <a:r>
              <a:rPr lang="ru-RU" dirty="0"/>
              <a:t> </a:t>
            </a:r>
            <a:r>
              <a:rPr lang="ru-RU" dirty="0" err="1"/>
              <a:t>көрісін</a:t>
            </a:r>
            <a:r>
              <a:rPr lang="ru-RU" dirty="0"/>
              <a:t> </a:t>
            </a:r>
            <a:r>
              <a:rPr lang="ru-RU" dirty="0" err="1"/>
              <a:t>қиындатып</a:t>
            </a:r>
            <a:r>
              <a:rPr lang="ru-RU" dirty="0"/>
              <a:t> </a:t>
            </a:r>
            <a:r>
              <a:rPr lang="ru-RU" dirty="0" err="1"/>
              <a:t>жіберді</a:t>
            </a:r>
            <a:r>
              <a:rPr lang="ru-RU" dirty="0"/>
              <a:t>. </a:t>
            </a:r>
            <a:r>
              <a:rPr lang="ru-RU" dirty="0" err="1"/>
              <a:t>Көтерілістің</a:t>
            </a:r>
            <a:r>
              <a:rPr lang="ru-RU" dirty="0"/>
              <a:t> </a:t>
            </a:r>
            <a:r>
              <a:rPr lang="ru-RU" dirty="0" err="1"/>
              <a:t>басты</a:t>
            </a:r>
            <a:r>
              <a:rPr lang="ru-RU" dirty="0"/>
              <a:t> </a:t>
            </a:r>
            <a:r>
              <a:rPr lang="ru-RU" dirty="0" err="1"/>
              <a:t>мақсаты</a:t>
            </a:r>
            <a:r>
              <a:rPr lang="ru-RU" dirty="0"/>
              <a:t> </a:t>
            </a:r>
            <a:r>
              <a:rPr lang="ru-RU" dirty="0" err="1"/>
              <a:t>қазақтардың</a:t>
            </a:r>
            <a:r>
              <a:rPr lang="ru-RU" dirty="0"/>
              <a:t> </a:t>
            </a:r>
            <a:r>
              <a:rPr lang="ru-RU" dirty="0" err="1"/>
              <a:t>патша</a:t>
            </a:r>
            <a:r>
              <a:rPr lang="ru-RU" dirty="0"/>
              <a:t> </a:t>
            </a:r>
            <a:r>
              <a:rPr lang="ru-RU" dirty="0" err="1"/>
              <a:t>үкіметі</a:t>
            </a:r>
            <a:r>
              <a:rPr lang="ru-RU" dirty="0"/>
              <a:t> </a:t>
            </a:r>
            <a:r>
              <a:rPr lang="ru-RU" dirty="0" err="1"/>
              <a:t>тартып</a:t>
            </a:r>
            <a:r>
              <a:rPr lang="ru-RU" dirty="0"/>
              <a:t> </a:t>
            </a:r>
            <a:r>
              <a:rPr lang="ru-RU" dirty="0" err="1"/>
              <a:t>алған</a:t>
            </a:r>
            <a:r>
              <a:rPr lang="ru-RU" dirty="0"/>
              <a:t> </a:t>
            </a:r>
            <a:r>
              <a:rPr lang="ru-RU" dirty="0" err="1"/>
              <a:t>ежелгі</a:t>
            </a:r>
            <a:r>
              <a:rPr lang="ru-RU" dirty="0"/>
              <a:t> </a:t>
            </a:r>
            <a:r>
              <a:rPr lang="ru-RU" dirty="0" err="1"/>
              <a:t>жерлерін</a:t>
            </a:r>
            <a:r>
              <a:rPr lang="ru-RU" dirty="0"/>
              <a:t> </a:t>
            </a:r>
            <a:r>
              <a:rPr lang="ru-RU" dirty="0" err="1"/>
              <a:t>өздеріне</a:t>
            </a:r>
            <a:r>
              <a:rPr lang="ru-RU" dirty="0"/>
              <a:t> </a:t>
            </a:r>
            <a:r>
              <a:rPr lang="ru-RU" dirty="0" err="1"/>
              <a:t>қайтарып</a:t>
            </a:r>
            <a:r>
              <a:rPr lang="ru-RU" dirty="0"/>
              <a:t> </a:t>
            </a:r>
            <a:r>
              <a:rPr lang="ru-RU" dirty="0" err="1"/>
              <a:t>алу</a:t>
            </a:r>
            <a:r>
              <a:rPr lang="ru-RU" dirty="0"/>
              <a:t>, </a:t>
            </a:r>
            <a:r>
              <a:rPr lang="ru-RU" dirty="0" err="1"/>
              <a:t>округтерді</a:t>
            </a:r>
            <a:r>
              <a:rPr lang="ru-RU" dirty="0"/>
              <a:t> </a:t>
            </a:r>
            <a:r>
              <a:rPr lang="ru-RU" dirty="0" err="1"/>
              <a:t>тарату</a:t>
            </a:r>
            <a:r>
              <a:rPr lang="ru-RU" dirty="0"/>
              <a:t>, </a:t>
            </a:r>
            <a:r>
              <a:rPr lang="ru-RU" dirty="0" err="1"/>
              <a:t>отаршылар</a:t>
            </a:r>
            <a:r>
              <a:rPr lang="ru-RU" dirty="0"/>
              <a:t> </a:t>
            </a:r>
            <a:r>
              <a:rPr lang="ru-RU" dirty="0" err="1"/>
              <a:t>енгізген</a:t>
            </a:r>
            <a:r>
              <a:rPr lang="ru-RU" dirty="0"/>
              <a:t> алым-</a:t>
            </a:r>
            <a:r>
              <a:rPr lang="ru-RU" dirty="0" err="1"/>
              <a:t>салықтарды</a:t>
            </a:r>
            <a:r>
              <a:rPr lang="ru-RU" dirty="0"/>
              <a:t> </a:t>
            </a:r>
            <a:r>
              <a:rPr lang="ru-RU" dirty="0" err="1"/>
              <a:t>жою</a:t>
            </a:r>
            <a:r>
              <a:rPr lang="ru-RU" dirty="0"/>
              <a:t> </a:t>
            </a:r>
            <a:r>
              <a:rPr lang="ru-RU" dirty="0" err="1"/>
              <a:t>еді</a:t>
            </a:r>
            <a:r>
              <a:rPr lang="ru-RU" dirty="0"/>
              <a:t>.</a:t>
            </a:r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CAD9D953-58BC-4926-9FAA-120941C4DAC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820731" y="2731595"/>
            <a:ext cx="2533069" cy="3548063"/>
          </a:xfrm>
          <a:prstGeom prst="rect">
            <a:avLst/>
          </a:prstGeom>
        </p:spPr>
      </p:pic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1AA5357-9674-45C4-AAA6-3976E63879F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rtl="0"/>
            <a:r>
              <a:rPr lang="ru-RU" noProof="0"/>
              <a:t>Название презентации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C02C8E2-280A-4ED1-A87C-DFDB97BBE29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294A09A9-5501-47C1-A89A-A340965A2BE2}" type="slidenum">
              <a:rPr lang="ru-RU" noProof="0" smtClean="0"/>
              <a:pPr rtl="0"/>
              <a:t>7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36031104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79C3D2-3069-85AA-F19B-3128487B70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35752"/>
            <a:ext cx="11430000" cy="1325563"/>
          </a:xfrm>
        </p:spPr>
        <p:txBody>
          <a:bodyPr/>
          <a:lstStyle/>
          <a:p>
            <a:r>
              <a:rPr lang="kk-KZ" dirty="0"/>
              <a:t>Қорытынды</a:t>
            </a:r>
            <a:endParaRPr lang="ru-KZ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E62D77A-447B-7E44-23B3-2651FAA66EB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rtl="0"/>
            <a:r>
              <a:rPr lang="ru-RU" noProof="0"/>
              <a:t>Название презентации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EBB25B5-B187-CEA0-AC5F-4227989147D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294A09A9-5501-47C1-A89A-A340965A2BE2}" type="slidenum">
              <a:rPr lang="ru-RU" noProof="0" smtClean="0"/>
              <a:pPr rtl="0"/>
              <a:t>8</a:t>
            </a:fld>
            <a:endParaRPr lang="ru-RU" noProof="0"/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AFF97E80-32C9-BF67-D142-83D9F653CF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2628461"/>
            <a:ext cx="10625221" cy="3548501"/>
          </a:xfrm>
        </p:spPr>
        <p:txBody>
          <a:bodyPr>
            <a:normAutofit lnSpcReduction="10000"/>
          </a:bodyPr>
          <a:lstStyle/>
          <a:p>
            <a:r>
              <a:rPr lang="ru-RU" dirty="0"/>
              <a:t>Қазақ </a:t>
            </a:r>
            <a:r>
              <a:rPr lang="ru-RU" dirty="0" err="1"/>
              <a:t>халқының</a:t>
            </a:r>
            <a:r>
              <a:rPr lang="ru-RU" dirty="0"/>
              <a:t> </a:t>
            </a:r>
            <a:r>
              <a:rPr lang="ru-RU" dirty="0" err="1"/>
              <a:t>ұлт-азаттық</a:t>
            </a:r>
            <a:r>
              <a:rPr lang="ru-RU" dirty="0"/>
              <a:t> </a:t>
            </a:r>
            <a:r>
              <a:rPr lang="ru-RU" dirty="0" err="1"/>
              <a:t>күресінін</a:t>
            </a:r>
            <a:r>
              <a:rPr lang="ru-RU" dirty="0"/>
              <a:t> </a:t>
            </a:r>
            <a:r>
              <a:rPr lang="ru-RU" dirty="0" err="1"/>
              <a:t>тарихында</a:t>
            </a:r>
            <a:r>
              <a:rPr lang="kk-KZ" dirty="0"/>
              <a:t> </a:t>
            </a:r>
            <a:r>
              <a:rPr lang="ru-RU" dirty="0"/>
              <a:t>Сырым </a:t>
            </a:r>
            <a:r>
              <a:rPr lang="ru-RU" dirty="0" err="1"/>
              <a:t>Датұлы</a:t>
            </a:r>
            <a:r>
              <a:rPr lang="ru-RU" dirty="0"/>
              <a:t>, </a:t>
            </a:r>
            <a:r>
              <a:rPr lang="ru-RU" dirty="0" err="1"/>
              <a:t>Исатай</a:t>
            </a:r>
            <a:r>
              <a:rPr lang="ru-RU" dirty="0"/>
              <a:t> </a:t>
            </a:r>
            <a:r>
              <a:rPr lang="ru-RU" dirty="0" err="1"/>
              <a:t>Тайманұлы</a:t>
            </a:r>
            <a:r>
              <a:rPr lang="ru-RU" dirty="0"/>
              <a:t> мен </a:t>
            </a:r>
            <a:r>
              <a:rPr lang="ru-RU" dirty="0" err="1"/>
              <a:t>Махамбет</a:t>
            </a:r>
            <a:r>
              <a:rPr lang="ru-RU" dirty="0"/>
              <a:t> </a:t>
            </a:r>
            <a:r>
              <a:rPr lang="ru-RU" dirty="0" err="1"/>
              <a:t>Өтемісулынын</a:t>
            </a:r>
            <a:r>
              <a:rPr lang="ru-RU" dirty="0"/>
              <a:t> </a:t>
            </a:r>
            <a:r>
              <a:rPr lang="ru-RU" dirty="0" err="1"/>
              <a:t>көтерілістері</a:t>
            </a:r>
            <a:r>
              <a:rPr lang="ru-RU" dirty="0"/>
              <a:t> </a:t>
            </a:r>
            <a:r>
              <a:rPr lang="ru-RU" dirty="0" err="1"/>
              <a:t>маңызды</a:t>
            </a:r>
            <a:r>
              <a:rPr lang="ru-RU" dirty="0"/>
              <a:t> </a:t>
            </a:r>
            <a:r>
              <a:rPr lang="ru-RU" dirty="0" err="1"/>
              <a:t>орын</a:t>
            </a:r>
            <a:r>
              <a:rPr lang="ru-RU" dirty="0"/>
              <a:t> </a:t>
            </a:r>
            <a:r>
              <a:rPr lang="ru-RU" dirty="0" err="1"/>
              <a:t>алады</a:t>
            </a:r>
            <a:r>
              <a:rPr lang="ru-RU" dirty="0"/>
              <a:t>. </a:t>
            </a:r>
            <a:r>
              <a:rPr lang="ru-RU" dirty="0" err="1"/>
              <a:t>Кенесары</a:t>
            </a:r>
            <a:r>
              <a:rPr lang="ru-RU" dirty="0"/>
              <a:t> </a:t>
            </a:r>
            <a:r>
              <a:rPr lang="ru-RU" dirty="0" err="1"/>
              <a:t>Қасымұлының</a:t>
            </a:r>
            <a:r>
              <a:rPr lang="ru-RU" dirty="0"/>
              <a:t> </a:t>
            </a:r>
            <a:r>
              <a:rPr lang="ru-RU" dirty="0" err="1"/>
              <a:t>басшылығымен</a:t>
            </a:r>
            <a:r>
              <a:rPr lang="ru-RU" dirty="0"/>
              <a:t> болған </a:t>
            </a:r>
            <a:r>
              <a:rPr lang="ru-RU" dirty="0" err="1"/>
              <a:t>ұлт-азаттық</a:t>
            </a:r>
            <a:r>
              <a:rPr lang="ru-RU" dirty="0"/>
              <a:t> </a:t>
            </a:r>
            <a:r>
              <a:rPr lang="ru-RU" dirty="0" err="1"/>
              <a:t>соғыс</a:t>
            </a:r>
            <a:r>
              <a:rPr lang="ru-RU" dirty="0"/>
              <a:t> </a:t>
            </a:r>
            <a:r>
              <a:rPr lang="ru-RU" dirty="0" err="1"/>
              <a:t>тәуелсіздік</a:t>
            </a:r>
            <a:r>
              <a:rPr lang="ru-RU" dirty="0"/>
              <a:t> </a:t>
            </a:r>
            <a:r>
              <a:rPr lang="ru-RU" dirty="0" err="1"/>
              <a:t>үшін</a:t>
            </a:r>
            <a:r>
              <a:rPr lang="ru-RU" dirty="0"/>
              <a:t> </a:t>
            </a:r>
            <a:r>
              <a:rPr lang="ru-RU" dirty="0" err="1"/>
              <a:t>күреске</a:t>
            </a:r>
            <a:r>
              <a:rPr lang="ru-RU" dirty="0"/>
              <a:t> </a:t>
            </a:r>
            <a:r>
              <a:rPr lang="ru-RU" dirty="0" err="1"/>
              <a:t>барлық</a:t>
            </a:r>
            <a:r>
              <a:rPr lang="ru-RU" dirty="0"/>
              <a:t> үш </a:t>
            </a:r>
            <a:r>
              <a:rPr lang="ru-RU" dirty="0" err="1"/>
              <a:t>жүзді</a:t>
            </a:r>
            <a:r>
              <a:rPr lang="ru-RU" dirty="0"/>
              <a:t> </a:t>
            </a:r>
            <a:r>
              <a:rPr lang="ru-RU" dirty="0" err="1"/>
              <a:t>көтерген</a:t>
            </a:r>
            <a:r>
              <a:rPr lang="ru-RU" dirty="0"/>
              <a:t>, </a:t>
            </a:r>
            <a:r>
              <a:rPr lang="en-GB" dirty="0"/>
              <a:t>XIX </a:t>
            </a:r>
            <a:r>
              <a:rPr lang="ru-RU" dirty="0" err="1"/>
              <a:t>ғасырдағы</a:t>
            </a:r>
            <a:r>
              <a:rPr lang="ru-RU" dirty="0"/>
              <a:t> </a:t>
            </a:r>
            <a:r>
              <a:rPr lang="ru-RU" dirty="0" err="1"/>
              <a:t>қазақтардың</a:t>
            </a:r>
            <a:r>
              <a:rPr lang="ru-RU" dirty="0"/>
              <a:t> ең </a:t>
            </a:r>
            <a:r>
              <a:rPr lang="ru-RU" dirty="0" err="1"/>
              <a:t>ірі</a:t>
            </a:r>
            <a:r>
              <a:rPr lang="ru-RU" dirty="0"/>
              <a:t> және </a:t>
            </a:r>
            <a:r>
              <a:rPr lang="ru-RU" dirty="0" err="1"/>
              <a:t>уақыты</a:t>
            </a:r>
            <a:r>
              <a:rPr lang="ru-RU" dirty="0"/>
              <a:t> </a:t>
            </a:r>
            <a:r>
              <a:rPr lang="ru-RU" dirty="0" err="1"/>
              <a:t>жағынан</a:t>
            </a:r>
            <a:r>
              <a:rPr lang="ru-RU" dirty="0"/>
              <a:t> ең ұзаққа </a:t>
            </a:r>
            <a:r>
              <a:rPr lang="ru-RU" dirty="0" err="1"/>
              <a:t>созылған</a:t>
            </a:r>
            <a:r>
              <a:rPr lang="ru-RU" dirty="0"/>
              <a:t> </a:t>
            </a:r>
            <a:r>
              <a:rPr lang="ru-RU" dirty="0" err="1"/>
              <a:t>көтеріліс</a:t>
            </a:r>
            <a:r>
              <a:rPr lang="ru-RU" dirty="0"/>
              <a:t> </a:t>
            </a:r>
            <a:r>
              <a:rPr lang="ru-RU" dirty="0" err="1"/>
              <a:t>болды</a:t>
            </a:r>
            <a:r>
              <a:rPr lang="ru-RU" dirty="0"/>
              <a:t>. Ол қазақ </a:t>
            </a:r>
            <a:r>
              <a:rPr lang="ru-RU" dirty="0" err="1"/>
              <a:t>халқының</a:t>
            </a:r>
            <a:r>
              <a:rPr lang="ru-RU" dirty="0"/>
              <a:t> </a:t>
            </a:r>
            <a:r>
              <a:rPr lang="ru-RU" dirty="0" err="1"/>
              <a:t>қарсылығының</a:t>
            </a:r>
            <a:r>
              <a:rPr lang="ru-RU" dirty="0"/>
              <a:t> </a:t>
            </a:r>
            <a:r>
              <a:rPr lang="ru-RU" dirty="0" err="1"/>
              <a:t>орасан</a:t>
            </a:r>
            <a:r>
              <a:rPr lang="ru-RU" dirty="0"/>
              <a:t> </a:t>
            </a:r>
            <a:r>
              <a:rPr lang="ru-RU" dirty="0" err="1"/>
              <a:t>зор</a:t>
            </a:r>
            <a:r>
              <a:rPr lang="ru-RU" dirty="0"/>
              <a:t> </a:t>
            </a:r>
            <a:r>
              <a:rPr lang="ru-RU" dirty="0" err="1"/>
              <a:t>күшін</a:t>
            </a:r>
            <a:r>
              <a:rPr lang="ru-RU" dirty="0"/>
              <a:t> </a:t>
            </a:r>
            <a:r>
              <a:rPr lang="ru-RU" dirty="0" err="1"/>
              <a:t>керсетті</a:t>
            </a:r>
            <a:r>
              <a:rPr lang="ru-RU" dirty="0"/>
              <a:t>. </a:t>
            </a:r>
            <a:r>
              <a:rPr lang="en-GB" dirty="0"/>
              <a:t>XVIII </a:t>
            </a:r>
            <a:r>
              <a:rPr lang="ru-RU" dirty="0" err="1"/>
              <a:t>ғасырдың</a:t>
            </a:r>
            <a:r>
              <a:rPr lang="ru-RU" dirty="0"/>
              <a:t> соңы мен </a:t>
            </a:r>
            <a:r>
              <a:rPr lang="en-GB" dirty="0"/>
              <a:t>XIX </a:t>
            </a:r>
            <a:r>
              <a:rPr lang="ru-RU" dirty="0" err="1"/>
              <a:t>ғасырдың</a:t>
            </a:r>
            <a:r>
              <a:rPr lang="ru-RU" dirty="0"/>
              <a:t> </a:t>
            </a:r>
            <a:r>
              <a:rPr lang="ru-RU" dirty="0" err="1"/>
              <a:t>бірінші</a:t>
            </a:r>
            <a:r>
              <a:rPr lang="ru-RU" dirty="0"/>
              <a:t> </a:t>
            </a:r>
            <a:r>
              <a:rPr lang="ru-RU" dirty="0" err="1"/>
              <a:t>жартысындағы</a:t>
            </a:r>
            <a:r>
              <a:rPr lang="ru-RU" dirty="0"/>
              <a:t> </a:t>
            </a:r>
            <a:r>
              <a:rPr lang="ru-RU" dirty="0" err="1"/>
              <a:t>көтерілістер</a:t>
            </a:r>
            <a:r>
              <a:rPr lang="ru-RU" dirty="0"/>
              <a:t> </a:t>
            </a:r>
            <a:r>
              <a:rPr lang="ru-RU" dirty="0" err="1"/>
              <a:t>отаршылыққа</a:t>
            </a:r>
            <a:r>
              <a:rPr lang="ru-RU" dirty="0"/>
              <a:t> </a:t>
            </a:r>
            <a:r>
              <a:rPr lang="ru-RU" dirty="0" err="1"/>
              <a:t>қарсы</a:t>
            </a:r>
            <a:r>
              <a:rPr lang="ru-RU" dirty="0"/>
              <a:t> </a:t>
            </a:r>
            <a:r>
              <a:rPr lang="ru-RU" dirty="0" err="1"/>
              <a:t>сипатта</a:t>
            </a:r>
            <a:r>
              <a:rPr lang="ru-RU" dirty="0"/>
              <a:t> </a:t>
            </a:r>
            <a:r>
              <a:rPr lang="ru-RU" dirty="0" err="1"/>
              <a:t>болды</a:t>
            </a:r>
            <a:r>
              <a:rPr lang="ru-RU" dirty="0"/>
              <a:t>. </a:t>
            </a:r>
            <a:r>
              <a:rPr lang="ru-RU" dirty="0" err="1"/>
              <a:t>Олар</a:t>
            </a:r>
            <a:r>
              <a:rPr lang="ru-RU" dirty="0"/>
              <a:t> </a:t>
            </a:r>
            <a:r>
              <a:rPr lang="ru-RU" dirty="0" err="1"/>
              <a:t>патша</a:t>
            </a:r>
            <a:r>
              <a:rPr lang="ru-RU" dirty="0"/>
              <a:t> </a:t>
            </a:r>
            <a:r>
              <a:rPr lang="ru-RU" dirty="0" err="1"/>
              <a:t>үкіметін</a:t>
            </a:r>
            <a:r>
              <a:rPr lang="ru-RU" dirty="0"/>
              <a:t> </a:t>
            </a:r>
            <a:r>
              <a:rPr lang="ru-RU" dirty="0" err="1"/>
              <a:t>белгілі</a:t>
            </a:r>
            <a:r>
              <a:rPr lang="ru-RU" dirty="0"/>
              <a:t> </a:t>
            </a:r>
            <a:r>
              <a:rPr lang="ru-RU" dirty="0" err="1"/>
              <a:t>бір</a:t>
            </a:r>
            <a:r>
              <a:rPr lang="ru-RU" dirty="0"/>
              <a:t> </a:t>
            </a:r>
            <a:r>
              <a:rPr lang="ru-RU" dirty="0" err="1"/>
              <a:t>женілдіктерге</a:t>
            </a:r>
            <a:r>
              <a:rPr lang="ru-RU" dirty="0"/>
              <a:t> баруға </a:t>
            </a:r>
            <a:r>
              <a:rPr lang="ru-RU" dirty="0" err="1"/>
              <a:t>мәжбүр</a:t>
            </a:r>
            <a:r>
              <a:rPr lang="ru-RU" dirty="0"/>
              <a:t> </a:t>
            </a:r>
            <a:r>
              <a:rPr lang="ru-RU" dirty="0" err="1"/>
              <a:t>етті</a:t>
            </a:r>
            <a:r>
              <a:rPr lang="ru-RU" dirty="0"/>
              <a:t>.</a:t>
            </a:r>
            <a:endParaRPr lang="ru-KZ" dirty="0"/>
          </a:p>
        </p:txBody>
      </p:sp>
    </p:spTree>
    <p:extLst>
      <p:ext uri="{BB962C8B-B14F-4D97-AF65-F5344CB8AC3E}">
        <p14:creationId xmlns:p14="http://schemas.microsoft.com/office/powerpoint/2010/main" val="35567007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0557739-DD19-4974-8F4A-63181A7532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3668" y="3595675"/>
            <a:ext cx="9884664" cy="1265692"/>
          </a:xfrm>
        </p:spPr>
        <p:txBody>
          <a:bodyPr/>
          <a:lstStyle/>
          <a:p>
            <a:r>
              <a:rPr lang="ru-RU" dirty="0"/>
              <a:t>Н</a:t>
            </a:r>
            <a:r>
              <a:rPr lang="kk-KZ" dirty="0"/>
              <a:t>азарларыңызға рахмет</a:t>
            </a:r>
            <a:r>
              <a:rPr lang="ru-RU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18493832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Custom 20">
      <a:dk1>
        <a:srgbClr val="000000"/>
      </a:dk1>
      <a:lt1>
        <a:srgbClr val="FFFFFF"/>
      </a:lt1>
      <a:dk2>
        <a:srgbClr val="CAD8D6"/>
      </a:dk2>
      <a:lt2>
        <a:srgbClr val="E7E6E6"/>
      </a:lt2>
      <a:accent1>
        <a:srgbClr val="7E8679"/>
      </a:accent1>
      <a:accent2>
        <a:srgbClr val="72292A"/>
      </a:accent2>
      <a:accent3>
        <a:srgbClr val="4A3A1C"/>
      </a:accent3>
      <a:accent4>
        <a:srgbClr val="E47D60"/>
      </a:accent4>
      <a:accent5>
        <a:srgbClr val="CEBBAF"/>
      </a:accent5>
      <a:accent6>
        <a:srgbClr val="E8DAC4"/>
      </a:accent6>
      <a:hlink>
        <a:srgbClr val="3968F6"/>
      </a:hlink>
      <a:folHlink>
        <a:srgbClr val="954F72"/>
      </a:folHlink>
    </a:clrScheme>
    <a:fontScheme name="Custom 23">
      <a:majorFont>
        <a:latin typeface="Baskerville Old Face"/>
        <a:ea typeface=""/>
        <a:cs typeface="Times New Roman"/>
      </a:majorFont>
      <a:minorFont>
        <a:latin typeface="Gill Sans Nova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68770995_TF56410444_Win32" id="{D0524A03-AA06-424F-8535-98963A5C8ECD}" vid="{C2754639-684A-4B5A-914E-EA25D6048473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bb13cd20-357b-48a5-aff4-3bb4b52aae3e" xsi:nil="true"/>
    <MediaServiceKeyPoints xmlns="4f0d45a2-344c-4fe0-9811-4277bf2c2e17" xsi:nil="true"/>
    <lcf76f155ced4ddcb4097134ff3c332f xmlns="4f0d45a2-344c-4fe0-9811-4277bf2c2e17">
      <Terms xmlns="http://schemas.microsoft.com/office/infopath/2007/PartnerControls"/>
    </lcf76f155ced4ddcb4097134ff3c332f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AB9CED55E8F8543BEFD54205924B97E" ma:contentTypeVersion="15" ma:contentTypeDescription="Create a new document." ma:contentTypeScope="" ma:versionID="7934cfc98febfa177962bc8a36be076c">
  <xsd:schema xmlns:xsd="http://www.w3.org/2001/XMLSchema" xmlns:xs="http://www.w3.org/2001/XMLSchema" xmlns:p="http://schemas.microsoft.com/office/2006/metadata/properties" xmlns:ns2="4f0d45a2-344c-4fe0-9811-4277bf2c2e17" xmlns:ns3="bb13cd20-357b-48a5-aff4-3bb4b52aae3e" targetNamespace="http://schemas.microsoft.com/office/2006/metadata/properties" ma:root="true" ma:fieldsID="aa190bc864bcebc737c679dbb323a16d" ns2:_="" ns3:_="">
    <xsd:import namespace="4f0d45a2-344c-4fe0-9811-4277bf2c2e17"/>
    <xsd:import namespace="bb13cd20-357b-48a5-aff4-3bb4b52aae3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LengthInSecond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f0d45a2-344c-4fe0-9811-4277bf2c2e1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LengthInSeconds" ma:index="12" nillable="true" ma:displayName="MediaLengthInSeconds" ma:hidden="true" ma:internalName="MediaLengthInSeconds" ma:readOnly="true">
      <xsd:simpleType>
        <xsd:restriction base="dms:Unknown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242cf434-6fa7-423d-b9b2-a30b23ae4b81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b13cd20-357b-48a5-aff4-3bb4b52aae3e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48435a69-c5f6-4b2d-823a-b7e1eae613dc}" ma:internalName="TaxCatchAll" ma:showField="CatchAllData" ma:web="bb13cd20-357b-48a5-aff4-3bb4b52aae3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ACE2AAA-C718-435C-B4E6-95A08ACAC44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FBB2F3B-6257-41BB-8B64-5AC7494F274B}">
  <ds:schemaRefs>
    <ds:schemaRef ds:uri="http://schemas.microsoft.com/office/2006/metadata/properties"/>
    <ds:schemaRef ds:uri="http://www.w3.org/2000/xmlns/"/>
    <ds:schemaRef ds:uri="bb13cd20-357b-48a5-aff4-3bb4b52aae3e"/>
    <ds:schemaRef ds:uri="http://www.w3.org/2001/XMLSchema-instance"/>
    <ds:schemaRef ds:uri="4f0d45a2-344c-4fe0-9811-4277bf2c2e17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5E81E8B4-8BDD-415B-94AB-2A31BADE7B4C}">
  <ds:schemaRefs>
    <ds:schemaRef ds:uri="http://schemas.microsoft.com/office/2006/metadata/contentType"/>
    <ds:schemaRef ds:uri="http://schemas.microsoft.com/office/2006/metadata/properties/metaAttributes"/>
    <ds:schemaRef ds:uri="http://www.w3.org/2000/xmlns/"/>
    <ds:schemaRef ds:uri="http://www.w3.org/2001/XMLSchema"/>
    <ds:schemaRef ds:uri="4f0d45a2-344c-4fe0-9811-4277bf2c2e17"/>
    <ds:schemaRef ds:uri="bb13cd20-357b-48a5-aff4-3bb4b52aae3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{53A0C79A-28DC-4A12-BA01-67CE87B6C813}tf56410444_win32</Template>
  <TotalTime>114</TotalTime>
  <Words>752</Words>
  <Application>Microsoft Office PowerPoint</Application>
  <PresentationFormat>Широкоэкранный</PresentationFormat>
  <Paragraphs>36</Paragraphs>
  <Slides>9</Slides>
  <Notes>2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0" baseType="lpstr">
      <vt:lpstr>Тема Office</vt:lpstr>
      <vt:lpstr>Мемлекеттік егемендікті қалпына келтіру жолындағы қазақ халқының күресі</vt:lpstr>
      <vt:lpstr>Презентация PowerPoint</vt:lpstr>
      <vt:lpstr>Қазақтардың ұлт-азаттық күресі</vt:lpstr>
      <vt:lpstr>Емельян Пугачев бастаған шаруалар соғысы (1773-1775)</vt:lpstr>
      <vt:lpstr>Сырым Датұлы бастаған көтеріліс  (1783-1797)</vt:lpstr>
      <vt:lpstr>Исатай Тайманұлы мен Махамбет Өтемісұлының басшыдығымен болған көтеріліс (1836-1838)</vt:lpstr>
      <vt:lpstr>Кенесары Қасымұлы басшылығымен болған ұлт-азаттық соғыс (1837-1847)</vt:lpstr>
      <vt:lpstr>Қорытынды</vt:lpstr>
      <vt:lpstr>Назарларыңызға рахмет!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Мемлекеттік егемендікті қалпына келтіру жолындағы қазақ халқының күресі</dc:title>
  <dc:creator>Пользователь</dc:creator>
  <cp:lastModifiedBy>Aidar Kuanish</cp:lastModifiedBy>
  <cp:revision>6</cp:revision>
  <dcterms:created xsi:type="dcterms:W3CDTF">2024-02-22T10:54:41Z</dcterms:created>
  <dcterms:modified xsi:type="dcterms:W3CDTF">2024-02-23T03:57:06Z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0x0101003AB9CED55E8F8543BEFD54205924B97E</vt:lpwstr>
  </property>
</Properties>
</file>